
<file path=[Content_Types].xml><?xml version="1.0" encoding="utf-8"?>
<Types xmlns="http://schemas.openxmlformats.org/package/2006/content-types">
  <Default Extension="jfif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49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318" r:id="rId28"/>
    <p:sldId id="312" r:id="rId29"/>
    <p:sldId id="316" r:id="rId30"/>
    <p:sldId id="313" r:id="rId31"/>
    <p:sldId id="31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311" r:id="rId40"/>
    <p:sldId id="295" r:id="rId41"/>
    <p:sldId id="296" r:id="rId42"/>
    <p:sldId id="297" r:id="rId43"/>
    <p:sldId id="298" r:id="rId44"/>
    <p:sldId id="310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8F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14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028757" y="1139097"/>
            <a:ext cx="3039109" cy="1395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95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700" b="0" i="0">
                <a:solidFill>
                  <a:srgbClr val="00549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81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700" b="0" i="0">
                <a:solidFill>
                  <a:srgbClr val="00549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700" b="0" i="0">
                <a:solidFill>
                  <a:srgbClr val="00549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58821" y="898267"/>
            <a:ext cx="4786457" cy="1508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700" b="0" i="0">
                <a:solidFill>
                  <a:srgbClr val="00549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94550" y="2707636"/>
            <a:ext cx="14641194" cy="4425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1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712523" y="10488760"/>
            <a:ext cx="675640" cy="8178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4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30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29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image" Target="../media/image35.png"/><Relationship Id="rId5" Type="http://schemas.openxmlformats.org/officeDocument/2006/relationships/image" Target="../media/image13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12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fif"/><Relationship Id="rId2" Type="http://schemas.openxmlformats.org/officeDocument/2006/relationships/image" Target="../media/image47.jf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jfif"/><Relationship Id="rId4" Type="http://schemas.openxmlformats.org/officeDocument/2006/relationships/image" Target="../media/image4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4.png"/><Relationship Id="rId4" Type="http://schemas.openxmlformats.org/officeDocument/2006/relationships/image" Target="../media/image7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4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7" Type="http://schemas.openxmlformats.org/officeDocument/2006/relationships/image" Target="../media/image68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jpg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6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5.png"/><Relationship Id="rId5" Type="http://schemas.openxmlformats.org/officeDocument/2006/relationships/image" Target="../media/image70.jpg"/><Relationship Id="rId10" Type="http://schemas.openxmlformats.org/officeDocument/2006/relationships/image" Target="../media/image3.png"/><Relationship Id="rId4" Type="http://schemas.openxmlformats.org/officeDocument/2006/relationships/image" Target="../media/image69.png"/><Relationship Id="rId9" Type="http://schemas.openxmlformats.org/officeDocument/2006/relationships/image" Target="../media/image68.jp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3892" y="10803724"/>
            <a:ext cx="260794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60" dirty="0">
                <a:solidFill>
                  <a:srgbClr val="78AAD6"/>
                </a:solidFill>
                <a:latin typeface="Calibri"/>
                <a:cs typeface="Calibri"/>
              </a:rPr>
              <a:t>Slides </a:t>
            </a: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3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7710" y="887796"/>
            <a:ext cx="16099790" cy="191071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350" spc="-250" dirty="0">
                <a:solidFill>
                  <a:srgbClr val="000000"/>
                </a:solidFill>
              </a:rPr>
              <a:t>Welcome </a:t>
            </a:r>
            <a:r>
              <a:rPr sz="12350" spc="-235" dirty="0">
                <a:solidFill>
                  <a:srgbClr val="000000"/>
                </a:solidFill>
              </a:rPr>
              <a:t>to </a:t>
            </a:r>
            <a:r>
              <a:rPr sz="12350" spc="-225" dirty="0">
                <a:solidFill>
                  <a:srgbClr val="000000"/>
                </a:solidFill>
              </a:rPr>
              <a:t>the</a:t>
            </a:r>
            <a:r>
              <a:rPr sz="12350" spc="-525" dirty="0">
                <a:solidFill>
                  <a:srgbClr val="000000"/>
                </a:solidFill>
              </a:rPr>
              <a:t> </a:t>
            </a:r>
            <a:r>
              <a:rPr sz="12350" spc="-120" dirty="0">
                <a:solidFill>
                  <a:srgbClr val="000000"/>
                </a:solidFill>
              </a:rPr>
              <a:t>Tidyverse</a:t>
            </a:r>
            <a:endParaRPr sz="12350"/>
          </a:p>
        </p:txBody>
      </p:sp>
      <p:sp>
        <p:nvSpPr>
          <p:cNvPr id="4" name="object 4"/>
          <p:cNvSpPr/>
          <p:nvPr/>
        </p:nvSpPr>
        <p:spPr>
          <a:xfrm>
            <a:off x="7404058" y="3643165"/>
            <a:ext cx="5295983" cy="61174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7"/>
          <p:cNvSpPr/>
          <p:nvPr/>
        </p:nvSpPr>
        <p:spPr>
          <a:xfrm>
            <a:off x="2287155" y="2218584"/>
            <a:ext cx="14923135" cy="6831330"/>
          </a:xfrm>
          <a:custGeom>
            <a:avLst/>
            <a:gdLst/>
            <a:ahLst/>
            <a:cxnLst/>
            <a:rect l="l" t="t" r="r" b="b"/>
            <a:pathLst>
              <a:path w="14923135" h="6831330">
                <a:moveTo>
                  <a:pt x="0" y="6831241"/>
                </a:moveTo>
                <a:lnTo>
                  <a:pt x="5882" y="6773182"/>
                </a:lnTo>
                <a:lnTo>
                  <a:pt x="12195" y="6715262"/>
                </a:lnTo>
                <a:lnTo>
                  <a:pt x="18936" y="6657484"/>
                </a:lnTo>
                <a:lnTo>
                  <a:pt x="26104" y="6599848"/>
                </a:lnTo>
                <a:lnTo>
                  <a:pt x="33698" y="6542356"/>
                </a:lnTo>
                <a:lnTo>
                  <a:pt x="41715" y="6485009"/>
                </a:lnTo>
                <a:lnTo>
                  <a:pt x="50154" y="6427810"/>
                </a:lnTo>
                <a:lnTo>
                  <a:pt x="59013" y="6370759"/>
                </a:lnTo>
                <a:lnTo>
                  <a:pt x="68290" y="6313859"/>
                </a:lnTo>
                <a:lnTo>
                  <a:pt x="77985" y="6257110"/>
                </a:lnTo>
                <a:lnTo>
                  <a:pt x="88094" y="6200514"/>
                </a:lnTo>
                <a:lnTo>
                  <a:pt x="98617" y="6144073"/>
                </a:lnTo>
                <a:lnTo>
                  <a:pt x="109552" y="6087788"/>
                </a:lnTo>
                <a:lnTo>
                  <a:pt x="120896" y="6031662"/>
                </a:lnTo>
                <a:lnTo>
                  <a:pt x="132650" y="5975694"/>
                </a:lnTo>
                <a:lnTo>
                  <a:pt x="144809" y="5919887"/>
                </a:lnTo>
                <a:lnTo>
                  <a:pt x="157374" y="5864243"/>
                </a:lnTo>
                <a:lnTo>
                  <a:pt x="170342" y="5808762"/>
                </a:lnTo>
                <a:lnTo>
                  <a:pt x="183712" y="5753447"/>
                </a:lnTo>
                <a:lnTo>
                  <a:pt x="197482" y="5698299"/>
                </a:lnTo>
                <a:lnTo>
                  <a:pt x="211650" y="5643320"/>
                </a:lnTo>
                <a:lnTo>
                  <a:pt x="226215" y="5588510"/>
                </a:lnTo>
                <a:lnTo>
                  <a:pt x="241175" y="5533872"/>
                </a:lnTo>
                <a:lnTo>
                  <a:pt x="256528" y="5479407"/>
                </a:lnTo>
                <a:lnTo>
                  <a:pt x="272272" y="5425116"/>
                </a:lnTo>
                <a:lnTo>
                  <a:pt x="288406" y="5371002"/>
                </a:lnTo>
                <a:lnTo>
                  <a:pt x="304929" y="5317065"/>
                </a:lnTo>
                <a:lnTo>
                  <a:pt x="321838" y="5263308"/>
                </a:lnTo>
                <a:lnTo>
                  <a:pt x="339132" y="5209731"/>
                </a:lnTo>
                <a:lnTo>
                  <a:pt x="356809" y="5156336"/>
                </a:lnTo>
                <a:lnTo>
                  <a:pt x="374868" y="5103125"/>
                </a:lnTo>
                <a:lnTo>
                  <a:pt x="393306" y="5050099"/>
                </a:lnTo>
                <a:lnTo>
                  <a:pt x="412122" y="4997261"/>
                </a:lnTo>
                <a:lnTo>
                  <a:pt x="431315" y="4944610"/>
                </a:lnTo>
                <a:lnTo>
                  <a:pt x="450883" y="4892149"/>
                </a:lnTo>
                <a:lnTo>
                  <a:pt x="470823" y="4839880"/>
                </a:lnTo>
                <a:lnTo>
                  <a:pt x="491136" y="4787804"/>
                </a:lnTo>
                <a:lnTo>
                  <a:pt x="511817" y="4735922"/>
                </a:lnTo>
                <a:lnTo>
                  <a:pt x="532867" y="4684235"/>
                </a:lnTo>
                <a:lnTo>
                  <a:pt x="554283" y="4632747"/>
                </a:lnTo>
                <a:lnTo>
                  <a:pt x="576064" y="4581457"/>
                </a:lnTo>
                <a:lnTo>
                  <a:pt x="598207" y="4530368"/>
                </a:lnTo>
                <a:lnTo>
                  <a:pt x="620712" y="4479481"/>
                </a:lnTo>
                <a:lnTo>
                  <a:pt x="643577" y="4428798"/>
                </a:lnTo>
                <a:lnTo>
                  <a:pt x="666799" y="4378320"/>
                </a:lnTo>
                <a:lnTo>
                  <a:pt x="690378" y="4328048"/>
                </a:lnTo>
                <a:lnTo>
                  <a:pt x="714311" y="4277985"/>
                </a:lnTo>
                <a:lnTo>
                  <a:pt x="738597" y="4228131"/>
                </a:lnTo>
                <a:lnTo>
                  <a:pt x="763234" y="4178488"/>
                </a:lnTo>
                <a:lnTo>
                  <a:pt x="788221" y="4129058"/>
                </a:lnTo>
                <a:lnTo>
                  <a:pt x="813556" y="4079843"/>
                </a:lnTo>
                <a:lnTo>
                  <a:pt x="839236" y="4030843"/>
                </a:lnTo>
                <a:lnTo>
                  <a:pt x="865262" y="3982061"/>
                </a:lnTo>
                <a:lnTo>
                  <a:pt x="891630" y="3933497"/>
                </a:lnTo>
                <a:lnTo>
                  <a:pt x="918339" y="3885154"/>
                </a:lnTo>
                <a:lnTo>
                  <a:pt x="945387" y="3837033"/>
                </a:lnTo>
                <a:lnTo>
                  <a:pt x="972773" y="3789135"/>
                </a:lnTo>
                <a:lnTo>
                  <a:pt x="1000495" y="3741462"/>
                </a:lnTo>
                <a:lnTo>
                  <a:pt x="1028552" y="3694016"/>
                </a:lnTo>
                <a:lnTo>
                  <a:pt x="1056941" y="3646798"/>
                </a:lnTo>
                <a:lnTo>
                  <a:pt x="1085661" y="3599809"/>
                </a:lnTo>
                <a:lnTo>
                  <a:pt x="1114711" y="3553051"/>
                </a:lnTo>
                <a:lnTo>
                  <a:pt x="1144088" y="3506526"/>
                </a:lnTo>
                <a:lnTo>
                  <a:pt x="1173791" y="3460235"/>
                </a:lnTo>
                <a:lnTo>
                  <a:pt x="1203818" y="3414180"/>
                </a:lnTo>
                <a:lnTo>
                  <a:pt x="1234168" y="3368361"/>
                </a:lnTo>
                <a:lnTo>
                  <a:pt x="1264839" y="3322782"/>
                </a:lnTo>
                <a:lnTo>
                  <a:pt x="1295829" y="3277443"/>
                </a:lnTo>
                <a:lnTo>
                  <a:pt x="1327137" y="3232345"/>
                </a:lnTo>
                <a:lnTo>
                  <a:pt x="1358760" y="3187491"/>
                </a:lnTo>
                <a:lnTo>
                  <a:pt x="1390697" y="3142881"/>
                </a:lnTo>
                <a:lnTo>
                  <a:pt x="1422948" y="3098518"/>
                </a:lnTo>
                <a:lnTo>
                  <a:pt x="1455508" y="3054403"/>
                </a:lnTo>
                <a:lnTo>
                  <a:pt x="1488378" y="3010537"/>
                </a:lnTo>
                <a:lnTo>
                  <a:pt x="1521556" y="2966922"/>
                </a:lnTo>
                <a:lnTo>
                  <a:pt x="1555039" y="2923560"/>
                </a:lnTo>
                <a:lnTo>
                  <a:pt x="1588826" y="2880452"/>
                </a:lnTo>
                <a:lnTo>
                  <a:pt x="1622916" y="2837599"/>
                </a:lnTo>
                <a:lnTo>
                  <a:pt x="1657306" y="2795003"/>
                </a:lnTo>
                <a:lnTo>
                  <a:pt x="1691995" y="2752665"/>
                </a:lnTo>
                <a:lnTo>
                  <a:pt x="1726982" y="2710588"/>
                </a:lnTo>
                <a:lnTo>
                  <a:pt x="1762264" y="2668772"/>
                </a:lnTo>
                <a:lnTo>
                  <a:pt x="1797840" y="2627219"/>
                </a:lnTo>
                <a:lnTo>
                  <a:pt x="1833709" y="2585931"/>
                </a:lnTo>
                <a:lnTo>
                  <a:pt x="1869868" y="2544910"/>
                </a:lnTo>
                <a:lnTo>
                  <a:pt x="1906316" y="2504156"/>
                </a:lnTo>
                <a:lnTo>
                  <a:pt x="1943052" y="2463671"/>
                </a:lnTo>
                <a:lnTo>
                  <a:pt x="1980072" y="2423457"/>
                </a:lnTo>
                <a:lnTo>
                  <a:pt x="2017377" y="2383515"/>
                </a:lnTo>
                <a:lnTo>
                  <a:pt x="2054964" y="2343847"/>
                </a:lnTo>
                <a:lnTo>
                  <a:pt x="2092832" y="2304454"/>
                </a:lnTo>
                <a:lnTo>
                  <a:pt x="2130978" y="2265339"/>
                </a:lnTo>
                <a:lnTo>
                  <a:pt x="2169401" y="2226501"/>
                </a:lnTo>
                <a:lnTo>
                  <a:pt x="2208100" y="2187944"/>
                </a:lnTo>
                <a:lnTo>
                  <a:pt x="2247073" y="2149668"/>
                </a:lnTo>
                <a:lnTo>
                  <a:pt x="2286318" y="2111675"/>
                </a:lnTo>
                <a:lnTo>
                  <a:pt x="2325833" y="2073967"/>
                </a:lnTo>
                <a:lnTo>
                  <a:pt x="2365617" y="2036544"/>
                </a:lnTo>
                <a:lnTo>
                  <a:pt x="2405668" y="1999409"/>
                </a:lnTo>
                <a:lnTo>
                  <a:pt x="2445984" y="1962563"/>
                </a:lnTo>
                <a:lnTo>
                  <a:pt x="2486564" y="1926008"/>
                </a:lnTo>
                <a:lnTo>
                  <a:pt x="2527406" y="1889745"/>
                </a:lnTo>
                <a:lnTo>
                  <a:pt x="2568509" y="1853776"/>
                </a:lnTo>
                <a:lnTo>
                  <a:pt x="2609870" y="1818102"/>
                </a:lnTo>
                <a:lnTo>
                  <a:pt x="2651488" y="1782724"/>
                </a:lnTo>
                <a:lnTo>
                  <a:pt x="2693361" y="1747645"/>
                </a:lnTo>
                <a:lnTo>
                  <a:pt x="2735488" y="1712865"/>
                </a:lnTo>
                <a:lnTo>
                  <a:pt x="2777867" y="1678387"/>
                </a:lnTo>
                <a:lnTo>
                  <a:pt x="2820496" y="1644212"/>
                </a:lnTo>
                <a:lnTo>
                  <a:pt x="2863373" y="1610341"/>
                </a:lnTo>
                <a:lnTo>
                  <a:pt x="2906497" y="1576776"/>
                </a:lnTo>
                <a:lnTo>
                  <a:pt x="2949867" y="1543518"/>
                </a:lnTo>
                <a:lnTo>
                  <a:pt x="2993480" y="1510569"/>
                </a:lnTo>
                <a:lnTo>
                  <a:pt x="3037335" y="1477931"/>
                </a:lnTo>
                <a:lnTo>
                  <a:pt x="3081430" y="1445605"/>
                </a:lnTo>
                <a:lnTo>
                  <a:pt x="3125763" y="1413592"/>
                </a:lnTo>
                <a:lnTo>
                  <a:pt x="3170333" y="1381894"/>
                </a:lnTo>
                <a:lnTo>
                  <a:pt x="3215139" y="1350513"/>
                </a:lnTo>
                <a:lnTo>
                  <a:pt x="3260177" y="1319450"/>
                </a:lnTo>
                <a:lnTo>
                  <a:pt x="3305448" y="1288706"/>
                </a:lnTo>
                <a:lnTo>
                  <a:pt x="3350948" y="1258284"/>
                </a:lnTo>
                <a:lnTo>
                  <a:pt x="3396677" y="1228184"/>
                </a:lnTo>
                <a:lnTo>
                  <a:pt x="3442632" y="1198409"/>
                </a:lnTo>
                <a:lnTo>
                  <a:pt x="3488812" y="1168959"/>
                </a:lnTo>
                <a:lnTo>
                  <a:pt x="3535216" y="1139836"/>
                </a:lnTo>
                <a:lnTo>
                  <a:pt x="3581841" y="1111043"/>
                </a:lnTo>
                <a:lnTo>
                  <a:pt x="3628687" y="1082579"/>
                </a:lnTo>
                <a:lnTo>
                  <a:pt x="3675750" y="1054448"/>
                </a:lnTo>
                <a:lnTo>
                  <a:pt x="3723030" y="1026649"/>
                </a:lnTo>
                <a:lnTo>
                  <a:pt x="3770525" y="999186"/>
                </a:lnTo>
                <a:lnTo>
                  <a:pt x="3818233" y="972059"/>
                </a:lnTo>
                <a:lnTo>
                  <a:pt x="3866153" y="945270"/>
                </a:lnTo>
                <a:lnTo>
                  <a:pt x="3914283" y="918821"/>
                </a:lnTo>
                <a:lnTo>
                  <a:pt x="3962620" y="892712"/>
                </a:lnTo>
                <a:lnTo>
                  <a:pt x="4011164" y="866946"/>
                </a:lnTo>
                <a:lnTo>
                  <a:pt x="4059913" y="841524"/>
                </a:lnTo>
                <a:lnTo>
                  <a:pt x="4108866" y="816448"/>
                </a:lnTo>
                <a:lnTo>
                  <a:pt x="4158019" y="791718"/>
                </a:lnTo>
                <a:lnTo>
                  <a:pt x="4207372" y="767338"/>
                </a:lnTo>
                <a:lnTo>
                  <a:pt x="4256924" y="743307"/>
                </a:lnTo>
                <a:lnTo>
                  <a:pt x="4306671" y="719629"/>
                </a:lnTo>
                <a:lnTo>
                  <a:pt x="4356614" y="696303"/>
                </a:lnTo>
                <a:lnTo>
                  <a:pt x="4406749" y="673332"/>
                </a:lnTo>
                <a:lnTo>
                  <a:pt x="4457076" y="650717"/>
                </a:lnTo>
                <a:lnTo>
                  <a:pt x="4507592" y="628461"/>
                </a:lnTo>
                <a:lnTo>
                  <a:pt x="4558296" y="606563"/>
                </a:lnTo>
                <a:lnTo>
                  <a:pt x="4609187" y="585026"/>
                </a:lnTo>
                <a:lnTo>
                  <a:pt x="4660262" y="563852"/>
                </a:lnTo>
                <a:lnTo>
                  <a:pt x="4711520" y="543042"/>
                </a:lnTo>
                <a:lnTo>
                  <a:pt x="4762960" y="522597"/>
                </a:lnTo>
                <a:lnTo>
                  <a:pt x="4814579" y="502519"/>
                </a:lnTo>
                <a:lnTo>
                  <a:pt x="4866376" y="482809"/>
                </a:lnTo>
                <a:lnTo>
                  <a:pt x="4918349" y="463469"/>
                </a:lnTo>
                <a:lnTo>
                  <a:pt x="4970496" y="444501"/>
                </a:lnTo>
                <a:lnTo>
                  <a:pt x="5022816" y="425906"/>
                </a:lnTo>
                <a:lnTo>
                  <a:pt x="5075308" y="407686"/>
                </a:lnTo>
                <a:lnTo>
                  <a:pt x="5127969" y="389842"/>
                </a:lnTo>
                <a:lnTo>
                  <a:pt x="5180797" y="372375"/>
                </a:lnTo>
                <a:lnTo>
                  <a:pt x="5233792" y="355288"/>
                </a:lnTo>
                <a:lnTo>
                  <a:pt x="5286951" y="338581"/>
                </a:lnTo>
                <a:lnTo>
                  <a:pt x="5340273" y="322256"/>
                </a:lnTo>
                <a:lnTo>
                  <a:pt x="5393756" y="306315"/>
                </a:lnTo>
                <a:lnTo>
                  <a:pt x="5447399" y="290760"/>
                </a:lnTo>
                <a:lnTo>
                  <a:pt x="5501199" y="275591"/>
                </a:lnTo>
                <a:lnTo>
                  <a:pt x="5555155" y="260810"/>
                </a:lnTo>
                <a:lnTo>
                  <a:pt x="5609265" y="246420"/>
                </a:lnTo>
                <a:lnTo>
                  <a:pt x="5663528" y="232421"/>
                </a:lnTo>
                <a:lnTo>
                  <a:pt x="5717942" y="218814"/>
                </a:lnTo>
                <a:lnTo>
                  <a:pt x="5772505" y="205602"/>
                </a:lnTo>
                <a:lnTo>
                  <a:pt x="5827216" y="192786"/>
                </a:lnTo>
                <a:lnTo>
                  <a:pt x="5882072" y="180368"/>
                </a:lnTo>
                <a:lnTo>
                  <a:pt x="5937073" y="168348"/>
                </a:lnTo>
                <a:lnTo>
                  <a:pt x="5992217" y="156729"/>
                </a:lnTo>
                <a:lnTo>
                  <a:pt x="6047501" y="145513"/>
                </a:lnTo>
                <a:lnTo>
                  <a:pt x="6102924" y="134699"/>
                </a:lnTo>
                <a:lnTo>
                  <a:pt x="6158485" y="124291"/>
                </a:lnTo>
                <a:lnTo>
                  <a:pt x="6214182" y="114290"/>
                </a:lnTo>
                <a:lnTo>
                  <a:pt x="6270013" y="104696"/>
                </a:lnTo>
                <a:lnTo>
                  <a:pt x="6325976" y="95513"/>
                </a:lnTo>
                <a:lnTo>
                  <a:pt x="6382070" y="86740"/>
                </a:lnTo>
                <a:lnTo>
                  <a:pt x="6438293" y="78380"/>
                </a:lnTo>
                <a:lnTo>
                  <a:pt x="6494644" y="70435"/>
                </a:lnTo>
                <a:lnTo>
                  <a:pt x="6551120" y="62905"/>
                </a:lnTo>
                <a:lnTo>
                  <a:pt x="6607720" y="55793"/>
                </a:lnTo>
                <a:lnTo>
                  <a:pt x="6664443" y="49100"/>
                </a:lnTo>
                <a:lnTo>
                  <a:pt x="6721286" y="42827"/>
                </a:lnTo>
                <a:lnTo>
                  <a:pt x="6778248" y="36976"/>
                </a:lnTo>
                <a:lnTo>
                  <a:pt x="6835328" y="31548"/>
                </a:lnTo>
                <a:lnTo>
                  <a:pt x="6892523" y="26545"/>
                </a:lnTo>
                <a:lnTo>
                  <a:pt x="6949832" y="21969"/>
                </a:lnTo>
                <a:lnTo>
                  <a:pt x="7007253" y="17821"/>
                </a:lnTo>
                <a:lnTo>
                  <a:pt x="7064785" y="14102"/>
                </a:lnTo>
                <a:lnTo>
                  <a:pt x="7122426" y="10814"/>
                </a:lnTo>
                <a:lnTo>
                  <a:pt x="7180174" y="7959"/>
                </a:lnTo>
                <a:lnTo>
                  <a:pt x="7238027" y="5539"/>
                </a:lnTo>
                <a:lnTo>
                  <a:pt x="7295985" y="3553"/>
                </a:lnTo>
                <a:lnTo>
                  <a:pt x="7354044" y="2005"/>
                </a:lnTo>
                <a:lnTo>
                  <a:pt x="7412204" y="896"/>
                </a:lnTo>
                <a:lnTo>
                  <a:pt x="7470463" y="227"/>
                </a:lnTo>
                <a:lnTo>
                  <a:pt x="7528818" y="0"/>
                </a:lnTo>
                <a:lnTo>
                  <a:pt x="7582238" y="180"/>
                </a:lnTo>
                <a:lnTo>
                  <a:pt x="7635577" y="730"/>
                </a:lnTo>
                <a:lnTo>
                  <a:pt x="7688833" y="1650"/>
                </a:lnTo>
                <a:lnTo>
                  <a:pt x="7742006" y="2937"/>
                </a:lnTo>
                <a:lnTo>
                  <a:pt x="7795093" y="4591"/>
                </a:lnTo>
                <a:lnTo>
                  <a:pt x="7848095" y="6611"/>
                </a:lnTo>
                <a:lnTo>
                  <a:pt x="7901008" y="8996"/>
                </a:lnTo>
                <a:lnTo>
                  <a:pt x="7953833" y="11743"/>
                </a:lnTo>
                <a:lnTo>
                  <a:pt x="8006568" y="14853"/>
                </a:lnTo>
                <a:lnTo>
                  <a:pt x="8059211" y="18324"/>
                </a:lnTo>
                <a:lnTo>
                  <a:pt x="8111761" y="22154"/>
                </a:lnTo>
                <a:lnTo>
                  <a:pt x="8164218" y="26343"/>
                </a:lnTo>
                <a:lnTo>
                  <a:pt x="8216579" y="30890"/>
                </a:lnTo>
                <a:lnTo>
                  <a:pt x="8268843" y="35793"/>
                </a:lnTo>
                <a:lnTo>
                  <a:pt x="8321010" y="41051"/>
                </a:lnTo>
                <a:lnTo>
                  <a:pt x="8373077" y="46663"/>
                </a:lnTo>
                <a:lnTo>
                  <a:pt x="8425044" y="52627"/>
                </a:lnTo>
                <a:lnTo>
                  <a:pt x="8476909" y="58943"/>
                </a:lnTo>
                <a:lnTo>
                  <a:pt x="8528671" y="65610"/>
                </a:lnTo>
                <a:lnTo>
                  <a:pt x="8580329" y="72626"/>
                </a:lnTo>
                <a:lnTo>
                  <a:pt x="8631881" y="79990"/>
                </a:lnTo>
                <a:lnTo>
                  <a:pt x="8683326" y="87701"/>
                </a:lnTo>
                <a:lnTo>
                  <a:pt x="8734663" y="95757"/>
                </a:lnTo>
                <a:lnTo>
                  <a:pt x="8785890" y="104158"/>
                </a:lnTo>
                <a:lnTo>
                  <a:pt x="8837006" y="112903"/>
                </a:lnTo>
                <a:lnTo>
                  <a:pt x="8888011" y="121989"/>
                </a:lnTo>
                <a:lnTo>
                  <a:pt x="8938901" y="131417"/>
                </a:lnTo>
                <a:lnTo>
                  <a:pt x="8989678" y="141185"/>
                </a:lnTo>
                <a:lnTo>
                  <a:pt x="9040338" y="151291"/>
                </a:lnTo>
                <a:lnTo>
                  <a:pt x="9090881" y="161735"/>
                </a:lnTo>
                <a:lnTo>
                  <a:pt x="9141305" y="172515"/>
                </a:lnTo>
                <a:lnTo>
                  <a:pt x="9191609" y="183631"/>
                </a:lnTo>
                <a:lnTo>
                  <a:pt x="9241793" y="195080"/>
                </a:lnTo>
                <a:lnTo>
                  <a:pt x="9291854" y="206862"/>
                </a:lnTo>
                <a:lnTo>
                  <a:pt x="9341791" y="218976"/>
                </a:lnTo>
                <a:lnTo>
                  <a:pt x="9391603" y="231421"/>
                </a:lnTo>
                <a:lnTo>
                  <a:pt x="9441288" y="244195"/>
                </a:lnTo>
                <a:lnTo>
                  <a:pt x="9490846" y="257297"/>
                </a:lnTo>
                <a:lnTo>
                  <a:pt x="9540276" y="270726"/>
                </a:lnTo>
                <a:lnTo>
                  <a:pt x="9589575" y="284481"/>
                </a:lnTo>
                <a:lnTo>
                  <a:pt x="9638742" y="298560"/>
                </a:lnTo>
                <a:lnTo>
                  <a:pt x="9687777" y="312963"/>
                </a:lnTo>
                <a:lnTo>
                  <a:pt x="9736677" y="327688"/>
                </a:lnTo>
                <a:lnTo>
                  <a:pt x="9785442" y="342735"/>
                </a:lnTo>
                <a:lnTo>
                  <a:pt x="9834071" y="358101"/>
                </a:lnTo>
                <a:lnTo>
                  <a:pt x="9882562" y="373787"/>
                </a:lnTo>
                <a:lnTo>
                  <a:pt x="9930913" y="389789"/>
                </a:lnTo>
                <a:lnTo>
                  <a:pt x="9979124" y="406109"/>
                </a:lnTo>
                <a:lnTo>
                  <a:pt x="10027193" y="422743"/>
                </a:lnTo>
                <a:lnTo>
                  <a:pt x="10075119" y="439692"/>
                </a:lnTo>
                <a:lnTo>
                  <a:pt x="10122900" y="456954"/>
                </a:lnTo>
                <a:lnTo>
                  <a:pt x="10170536" y="474527"/>
                </a:lnTo>
                <a:lnTo>
                  <a:pt x="10218025" y="492412"/>
                </a:lnTo>
                <a:lnTo>
                  <a:pt x="10265365" y="510605"/>
                </a:lnTo>
                <a:lnTo>
                  <a:pt x="10312556" y="529107"/>
                </a:lnTo>
                <a:lnTo>
                  <a:pt x="10359596" y="547916"/>
                </a:lnTo>
                <a:lnTo>
                  <a:pt x="10406484" y="567031"/>
                </a:lnTo>
                <a:lnTo>
                  <a:pt x="10453218" y="586450"/>
                </a:lnTo>
                <a:lnTo>
                  <a:pt x="10499798" y="606174"/>
                </a:lnTo>
                <a:lnTo>
                  <a:pt x="10546222" y="626199"/>
                </a:lnTo>
                <a:lnTo>
                  <a:pt x="10592488" y="646526"/>
                </a:lnTo>
                <a:lnTo>
                  <a:pt x="10638596" y="667153"/>
                </a:lnTo>
                <a:lnTo>
                  <a:pt x="10684543" y="688079"/>
                </a:lnTo>
                <a:lnTo>
                  <a:pt x="10730330" y="709303"/>
                </a:lnTo>
                <a:lnTo>
                  <a:pt x="10775954" y="730823"/>
                </a:lnTo>
                <a:lnTo>
                  <a:pt x="10821414" y="752638"/>
                </a:lnTo>
                <a:lnTo>
                  <a:pt x="10866709" y="774748"/>
                </a:lnTo>
                <a:lnTo>
                  <a:pt x="10911838" y="797151"/>
                </a:lnTo>
                <a:lnTo>
                  <a:pt x="10956799" y="819846"/>
                </a:lnTo>
                <a:lnTo>
                  <a:pt x="11001592" y="842831"/>
                </a:lnTo>
                <a:lnTo>
                  <a:pt x="11046214" y="866106"/>
                </a:lnTo>
                <a:lnTo>
                  <a:pt x="11090664" y="889670"/>
                </a:lnTo>
                <a:lnTo>
                  <a:pt x="11134942" y="913520"/>
                </a:lnTo>
                <a:lnTo>
                  <a:pt x="11179045" y="937657"/>
                </a:lnTo>
                <a:lnTo>
                  <a:pt x="11222973" y="962078"/>
                </a:lnTo>
                <a:lnTo>
                  <a:pt x="11266724" y="986784"/>
                </a:lnTo>
                <a:lnTo>
                  <a:pt x="11310298" y="1011771"/>
                </a:lnTo>
                <a:lnTo>
                  <a:pt x="11353692" y="1037040"/>
                </a:lnTo>
                <a:lnTo>
                  <a:pt x="11396905" y="1062589"/>
                </a:lnTo>
                <a:lnTo>
                  <a:pt x="11439937" y="1088418"/>
                </a:lnTo>
                <a:lnTo>
                  <a:pt x="11482785" y="1114524"/>
                </a:lnTo>
                <a:lnTo>
                  <a:pt x="11525449" y="1140906"/>
                </a:lnTo>
                <a:lnTo>
                  <a:pt x="11567928" y="1167565"/>
                </a:lnTo>
                <a:lnTo>
                  <a:pt x="11610219" y="1194497"/>
                </a:lnTo>
                <a:lnTo>
                  <a:pt x="11652322" y="1221703"/>
                </a:lnTo>
                <a:lnTo>
                  <a:pt x="11694235" y="1249181"/>
                </a:lnTo>
                <a:lnTo>
                  <a:pt x="11735957" y="1276929"/>
                </a:lnTo>
                <a:lnTo>
                  <a:pt x="11777487" y="1304947"/>
                </a:lnTo>
                <a:lnTo>
                  <a:pt x="11818824" y="1333234"/>
                </a:lnTo>
                <a:lnTo>
                  <a:pt x="11859966" y="1361788"/>
                </a:lnTo>
                <a:lnTo>
                  <a:pt x="11900912" y="1390608"/>
                </a:lnTo>
                <a:lnTo>
                  <a:pt x="11941660" y="1419693"/>
                </a:lnTo>
                <a:lnTo>
                  <a:pt x="11982210" y="1449042"/>
                </a:lnTo>
                <a:lnTo>
                  <a:pt x="12022560" y="1478653"/>
                </a:lnTo>
                <a:lnTo>
                  <a:pt x="12062708" y="1508526"/>
                </a:lnTo>
                <a:lnTo>
                  <a:pt x="12102654" y="1538659"/>
                </a:lnTo>
                <a:lnTo>
                  <a:pt x="12142396" y="1569051"/>
                </a:lnTo>
                <a:lnTo>
                  <a:pt x="12181933" y="1599702"/>
                </a:lnTo>
                <a:lnTo>
                  <a:pt x="12221264" y="1630609"/>
                </a:lnTo>
                <a:lnTo>
                  <a:pt x="12260387" y="1661771"/>
                </a:lnTo>
                <a:lnTo>
                  <a:pt x="12299301" y="1693188"/>
                </a:lnTo>
                <a:lnTo>
                  <a:pt x="12338004" y="1724858"/>
                </a:lnTo>
                <a:lnTo>
                  <a:pt x="12376496" y="1756781"/>
                </a:lnTo>
                <a:lnTo>
                  <a:pt x="12414776" y="1788954"/>
                </a:lnTo>
                <a:lnTo>
                  <a:pt x="12452841" y="1821377"/>
                </a:lnTo>
                <a:lnTo>
                  <a:pt x="12490690" y="1854049"/>
                </a:lnTo>
                <a:lnTo>
                  <a:pt x="12528323" y="1886968"/>
                </a:lnTo>
                <a:lnTo>
                  <a:pt x="12565738" y="1920133"/>
                </a:lnTo>
                <a:lnTo>
                  <a:pt x="12602933" y="1953543"/>
                </a:lnTo>
                <a:lnTo>
                  <a:pt x="12639908" y="1987197"/>
                </a:lnTo>
                <a:lnTo>
                  <a:pt x="12676661" y="2021094"/>
                </a:lnTo>
                <a:lnTo>
                  <a:pt x="12713191" y="2055233"/>
                </a:lnTo>
                <a:lnTo>
                  <a:pt x="12749496" y="2089611"/>
                </a:lnTo>
                <a:lnTo>
                  <a:pt x="12785575" y="2124229"/>
                </a:lnTo>
                <a:lnTo>
                  <a:pt x="12821428" y="2159085"/>
                </a:lnTo>
                <a:lnTo>
                  <a:pt x="12857052" y="2194178"/>
                </a:lnTo>
                <a:lnTo>
                  <a:pt x="12892446" y="2229507"/>
                </a:lnTo>
                <a:lnTo>
                  <a:pt x="12927609" y="2265070"/>
                </a:lnTo>
                <a:lnTo>
                  <a:pt x="12962540" y="2300867"/>
                </a:lnTo>
                <a:lnTo>
                  <a:pt x="12997238" y="2336895"/>
                </a:lnTo>
                <a:lnTo>
                  <a:pt x="13031701" y="2373155"/>
                </a:lnTo>
                <a:lnTo>
                  <a:pt x="13065927" y="2409645"/>
                </a:lnTo>
                <a:lnTo>
                  <a:pt x="13099916" y="2446363"/>
                </a:lnTo>
                <a:lnTo>
                  <a:pt x="13133667" y="2483309"/>
                </a:lnTo>
                <a:lnTo>
                  <a:pt x="13167177" y="2520481"/>
                </a:lnTo>
                <a:lnTo>
                  <a:pt x="13200447" y="2557878"/>
                </a:lnTo>
                <a:lnTo>
                  <a:pt x="13233473" y="2595499"/>
                </a:lnTo>
                <a:lnTo>
                  <a:pt x="13266256" y="2633343"/>
                </a:lnTo>
                <a:lnTo>
                  <a:pt x="13298794" y="2671409"/>
                </a:lnTo>
                <a:lnTo>
                  <a:pt x="13331085" y="2709695"/>
                </a:lnTo>
                <a:lnTo>
                  <a:pt x="13363128" y="2748201"/>
                </a:lnTo>
                <a:lnTo>
                  <a:pt x="13394922" y="2786924"/>
                </a:lnTo>
                <a:lnTo>
                  <a:pt x="13426466" y="2825865"/>
                </a:lnTo>
                <a:lnTo>
                  <a:pt x="13457759" y="2865021"/>
                </a:lnTo>
                <a:lnTo>
                  <a:pt x="13488798" y="2904392"/>
                </a:lnTo>
                <a:lnTo>
                  <a:pt x="13519584" y="2943977"/>
                </a:lnTo>
                <a:lnTo>
                  <a:pt x="13550113" y="2983774"/>
                </a:lnTo>
                <a:lnTo>
                  <a:pt x="13580386" y="3023782"/>
                </a:lnTo>
                <a:lnTo>
                  <a:pt x="13610401" y="3064000"/>
                </a:lnTo>
                <a:lnTo>
                  <a:pt x="13640157" y="3104426"/>
                </a:lnTo>
                <a:lnTo>
                  <a:pt x="13669652" y="3145060"/>
                </a:lnTo>
                <a:lnTo>
                  <a:pt x="13698885" y="3185901"/>
                </a:lnTo>
                <a:lnTo>
                  <a:pt x="13727854" y="3226947"/>
                </a:lnTo>
                <a:lnTo>
                  <a:pt x="13756559" y="3268197"/>
                </a:lnTo>
                <a:lnTo>
                  <a:pt x="13784999" y="3309650"/>
                </a:lnTo>
                <a:lnTo>
                  <a:pt x="13813171" y="3351305"/>
                </a:lnTo>
                <a:lnTo>
                  <a:pt x="13841075" y="3393160"/>
                </a:lnTo>
                <a:lnTo>
                  <a:pt x="13868709" y="3435215"/>
                </a:lnTo>
                <a:lnTo>
                  <a:pt x="13896072" y="3477467"/>
                </a:lnTo>
                <a:lnTo>
                  <a:pt x="13923162" y="3519917"/>
                </a:lnTo>
                <a:lnTo>
                  <a:pt x="13949980" y="3562563"/>
                </a:lnTo>
                <a:lnTo>
                  <a:pt x="13976522" y="3605404"/>
                </a:lnTo>
                <a:lnTo>
                  <a:pt x="14002788" y="3648438"/>
                </a:lnTo>
                <a:lnTo>
                  <a:pt x="14028777" y="3691665"/>
                </a:lnTo>
                <a:lnTo>
                  <a:pt x="14054487" y="3735083"/>
                </a:lnTo>
                <a:lnTo>
                  <a:pt x="14079917" y="3778690"/>
                </a:lnTo>
                <a:lnTo>
                  <a:pt x="14105065" y="3822487"/>
                </a:lnTo>
                <a:lnTo>
                  <a:pt x="14129931" y="3866472"/>
                </a:lnTo>
                <a:lnTo>
                  <a:pt x="14154513" y="3910642"/>
                </a:lnTo>
                <a:lnTo>
                  <a:pt x="14178810" y="3954999"/>
                </a:lnTo>
                <a:lnTo>
                  <a:pt x="14202820" y="3999539"/>
                </a:lnTo>
                <a:lnTo>
                  <a:pt x="14226543" y="4044263"/>
                </a:lnTo>
                <a:lnTo>
                  <a:pt x="14249976" y="4089168"/>
                </a:lnTo>
                <a:lnTo>
                  <a:pt x="14273119" y="4134254"/>
                </a:lnTo>
                <a:lnTo>
                  <a:pt x="14295971" y="4179520"/>
                </a:lnTo>
                <a:lnTo>
                  <a:pt x="14318529" y="4224964"/>
                </a:lnTo>
                <a:lnTo>
                  <a:pt x="14340794" y="4270585"/>
                </a:lnTo>
                <a:lnTo>
                  <a:pt x="14362762" y="4316382"/>
                </a:lnTo>
                <a:lnTo>
                  <a:pt x="14384434" y="4362354"/>
                </a:lnTo>
                <a:lnTo>
                  <a:pt x="14405808" y="4408499"/>
                </a:lnTo>
                <a:lnTo>
                  <a:pt x="14426882" y="4454818"/>
                </a:lnTo>
                <a:lnTo>
                  <a:pt x="14447656" y="4501307"/>
                </a:lnTo>
                <a:lnTo>
                  <a:pt x="14468127" y="4547966"/>
                </a:lnTo>
                <a:lnTo>
                  <a:pt x="14488296" y="4594795"/>
                </a:lnTo>
                <a:lnTo>
                  <a:pt x="14508159" y="4641791"/>
                </a:lnTo>
                <a:lnTo>
                  <a:pt x="14527717" y="4688954"/>
                </a:lnTo>
                <a:lnTo>
                  <a:pt x="14546968" y="4736283"/>
                </a:lnTo>
                <a:lnTo>
                  <a:pt x="14565910" y="4783775"/>
                </a:lnTo>
                <a:lnTo>
                  <a:pt x="14584543" y="4831431"/>
                </a:lnTo>
                <a:lnTo>
                  <a:pt x="14602864" y="4879249"/>
                </a:lnTo>
                <a:lnTo>
                  <a:pt x="14620873" y="4927228"/>
                </a:lnTo>
                <a:lnTo>
                  <a:pt x="14638569" y="4975366"/>
                </a:lnTo>
                <a:lnTo>
                  <a:pt x="14655949" y="5023662"/>
                </a:lnTo>
                <a:lnTo>
                  <a:pt x="14673014" y="5072116"/>
                </a:lnTo>
                <a:lnTo>
                  <a:pt x="14689761" y="5120726"/>
                </a:lnTo>
                <a:lnTo>
                  <a:pt x="14706189" y="5169491"/>
                </a:lnTo>
                <a:lnTo>
                  <a:pt x="14722297" y="5218410"/>
                </a:lnTo>
                <a:lnTo>
                  <a:pt x="14738083" y="5267481"/>
                </a:lnTo>
                <a:lnTo>
                  <a:pt x="14753547" y="5316704"/>
                </a:lnTo>
                <a:lnTo>
                  <a:pt x="14768687" y="5366077"/>
                </a:lnTo>
                <a:lnTo>
                  <a:pt x="14783502" y="5415599"/>
                </a:lnTo>
                <a:lnTo>
                  <a:pt x="14797990" y="5465269"/>
                </a:lnTo>
                <a:lnTo>
                  <a:pt x="14812151" y="5515085"/>
                </a:lnTo>
                <a:lnTo>
                  <a:pt x="14825982" y="5565048"/>
                </a:lnTo>
                <a:lnTo>
                  <a:pt x="14839483" y="5615154"/>
                </a:lnTo>
                <a:lnTo>
                  <a:pt x="14852652" y="5665404"/>
                </a:lnTo>
                <a:lnTo>
                  <a:pt x="14865488" y="5715796"/>
                </a:lnTo>
                <a:lnTo>
                  <a:pt x="14877990" y="5766329"/>
                </a:lnTo>
                <a:lnTo>
                  <a:pt x="14890156" y="5817001"/>
                </a:lnTo>
                <a:lnTo>
                  <a:pt x="14901986" y="5867812"/>
                </a:lnTo>
                <a:lnTo>
                  <a:pt x="14923053" y="5997065"/>
                </a:lnTo>
              </a:path>
            </a:pathLst>
          </a:custGeom>
          <a:ln w="26177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605597" y="7811932"/>
            <a:ext cx="221615" cy="920115"/>
          </a:xfrm>
          <a:custGeom>
            <a:avLst/>
            <a:gdLst/>
            <a:ahLst/>
            <a:cxnLst/>
            <a:rect l="l" t="t" r="r" b="b"/>
            <a:pathLst>
              <a:path w="221615" h="920115">
                <a:moveTo>
                  <a:pt x="0" y="0"/>
                </a:moveTo>
                <a:lnTo>
                  <a:pt x="21604" y="67600"/>
                </a:lnTo>
                <a:lnTo>
                  <a:pt x="42421" y="135446"/>
                </a:lnTo>
                <a:lnTo>
                  <a:pt x="56537" y="183131"/>
                </a:lnTo>
                <a:lnTo>
                  <a:pt x="70280" y="230984"/>
                </a:lnTo>
                <a:lnTo>
                  <a:pt x="83647" y="279005"/>
                </a:lnTo>
                <a:lnTo>
                  <a:pt x="96636" y="327192"/>
                </a:lnTo>
                <a:lnTo>
                  <a:pt x="109246" y="375542"/>
                </a:lnTo>
                <a:lnTo>
                  <a:pt x="121475" y="424056"/>
                </a:lnTo>
                <a:lnTo>
                  <a:pt x="133321" y="472730"/>
                </a:lnTo>
                <a:lnTo>
                  <a:pt x="144783" y="521563"/>
                </a:lnTo>
                <a:lnTo>
                  <a:pt x="155858" y="570554"/>
                </a:lnTo>
                <a:lnTo>
                  <a:pt x="166546" y="619702"/>
                </a:lnTo>
                <a:lnTo>
                  <a:pt x="176843" y="669004"/>
                </a:lnTo>
                <a:lnTo>
                  <a:pt x="186750" y="718459"/>
                </a:lnTo>
                <a:lnTo>
                  <a:pt x="196263" y="768066"/>
                </a:lnTo>
                <a:lnTo>
                  <a:pt x="205381" y="817822"/>
                </a:lnTo>
                <a:lnTo>
                  <a:pt x="214102" y="867727"/>
                </a:lnTo>
                <a:lnTo>
                  <a:pt x="221221" y="91961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620530" y="8652355"/>
            <a:ext cx="398780" cy="426084"/>
          </a:xfrm>
          <a:custGeom>
            <a:avLst/>
            <a:gdLst/>
            <a:ahLst/>
            <a:cxnLst/>
            <a:rect l="l" t="t" r="r" b="b"/>
            <a:pathLst>
              <a:path w="398780" h="426084">
                <a:moveTo>
                  <a:pt x="398343" y="0"/>
                </a:moveTo>
                <a:lnTo>
                  <a:pt x="0" y="54650"/>
                </a:lnTo>
                <a:lnTo>
                  <a:pt x="253824" y="425676"/>
                </a:lnTo>
                <a:lnTo>
                  <a:pt x="398343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683217" y="8950377"/>
            <a:ext cx="439991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4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264565" y="542256"/>
            <a:ext cx="55733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1" spc="3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8000" b="1" spc="-2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61901" y="319139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081172" y="3830115"/>
            <a:ext cx="4330700" cy="3918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>
              <a:latin typeface="Calibri"/>
              <a:cs typeface="Calibri"/>
            </a:endParaRPr>
          </a:p>
          <a:p>
            <a:pPr marL="1447165" marR="5080" indent="-377190">
              <a:lnSpc>
                <a:spcPct val="103400"/>
              </a:lnSpc>
              <a:spcBef>
                <a:spcPts val="4865"/>
              </a:spcBef>
            </a:pPr>
            <a:r>
              <a:rPr sz="5250" spc="65" dirty="0">
                <a:latin typeface="Calibri"/>
                <a:cs typeface="Calibri"/>
              </a:rPr>
              <a:t>Visualize  </a:t>
            </a:r>
            <a:r>
              <a:rPr sz="5250" spc="20" dirty="0">
                <a:latin typeface="Calibri"/>
                <a:cs typeface="Calibri"/>
              </a:rPr>
              <a:t>T</a:t>
            </a:r>
            <a:r>
              <a:rPr sz="5250" spc="-130" dirty="0">
                <a:latin typeface="Calibri"/>
                <a:cs typeface="Calibri"/>
              </a:rPr>
              <a:t>r</a:t>
            </a:r>
            <a:r>
              <a:rPr sz="5250" spc="100" dirty="0">
                <a:latin typeface="Calibri"/>
                <a:cs typeface="Calibri"/>
              </a:rPr>
              <a:t>ans</a:t>
            </a:r>
            <a:r>
              <a:rPr sz="5250" spc="10" dirty="0">
                <a:latin typeface="Calibri"/>
                <a:cs typeface="Calibri"/>
              </a:rPr>
              <a:t>f</a:t>
            </a:r>
            <a:r>
              <a:rPr sz="5250" spc="90" dirty="0">
                <a:latin typeface="Calibri"/>
                <a:cs typeface="Calibri"/>
              </a:rPr>
              <a:t>orm</a:t>
            </a:r>
            <a:endParaRPr sz="5250">
              <a:latin typeface="Calibri"/>
              <a:cs typeface="Calibri"/>
            </a:endParaRPr>
          </a:p>
          <a:p>
            <a:pPr marL="2452370">
              <a:lnSpc>
                <a:spcPct val="100000"/>
              </a:lnSpc>
              <a:spcBef>
                <a:spcPts val="130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795346" y="3676272"/>
            <a:ext cx="890269" cy="219075"/>
          </a:xfrm>
          <a:custGeom>
            <a:avLst/>
            <a:gdLst/>
            <a:ahLst/>
            <a:cxnLst/>
            <a:rect l="l" t="t" r="r" b="b"/>
            <a:pathLst>
              <a:path w="890270" h="219075">
                <a:moveTo>
                  <a:pt x="0" y="0"/>
                </a:moveTo>
                <a:lnTo>
                  <a:pt x="70175" y="11981"/>
                </a:lnTo>
                <a:lnTo>
                  <a:pt x="140202" y="24807"/>
                </a:lnTo>
                <a:lnTo>
                  <a:pt x="190922" y="34641"/>
                </a:lnTo>
                <a:lnTo>
                  <a:pt x="241497" y="44904"/>
                </a:lnTo>
                <a:lnTo>
                  <a:pt x="291925" y="55592"/>
                </a:lnTo>
                <a:lnTo>
                  <a:pt x="342203" y="66702"/>
                </a:lnTo>
                <a:lnTo>
                  <a:pt x="392331" y="78231"/>
                </a:lnTo>
                <a:lnTo>
                  <a:pt x="442306" y="90175"/>
                </a:lnTo>
                <a:lnTo>
                  <a:pt x="492128" y="102530"/>
                </a:lnTo>
                <a:lnTo>
                  <a:pt x="541793" y="115295"/>
                </a:lnTo>
                <a:lnTo>
                  <a:pt x="591301" y="128465"/>
                </a:lnTo>
                <a:lnTo>
                  <a:pt x="640650" y="142037"/>
                </a:lnTo>
                <a:lnTo>
                  <a:pt x="689838" y="156008"/>
                </a:lnTo>
                <a:lnTo>
                  <a:pt x="727656" y="167051"/>
                </a:lnTo>
                <a:lnTo>
                  <a:pt x="765376" y="178329"/>
                </a:lnTo>
                <a:lnTo>
                  <a:pt x="802997" y="189841"/>
                </a:lnTo>
                <a:lnTo>
                  <a:pt x="840519" y="201588"/>
                </a:lnTo>
                <a:lnTo>
                  <a:pt x="889970" y="219064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68967" y="3688339"/>
            <a:ext cx="446405" cy="379730"/>
          </a:xfrm>
          <a:custGeom>
            <a:avLst/>
            <a:gdLst/>
            <a:ahLst/>
            <a:cxnLst/>
            <a:rect l="l" t="t" r="r" b="b"/>
            <a:pathLst>
              <a:path w="446404" h="379729">
                <a:moveTo>
                  <a:pt x="133974" y="0"/>
                </a:moveTo>
                <a:lnTo>
                  <a:pt x="0" y="379105"/>
                </a:lnTo>
                <a:lnTo>
                  <a:pt x="446091" y="323528"/>
                </a:lnTo>
                <a:lnTo>
                  <a:pt x="13397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236015" y="4656963"/>
            <a:ext cx="591820" cy="461645"/>
          </a:xfrm>
          <a:custGeom>
            <a:avLst/>
            <a:gdLst/>
            <a:ahLst/>
            <a:cxnLst/>
            <a:rect l="l" t="t" r="r" b="b"/>
            <a:pathLst>
              <a:path w="591819" h="461645">
                <a:moveTo>
                  <a:pt x="0" y="0"/>
                </a:moveTo>
                <a:lnTo>
                  <a:pt x="56628" y="39134"/>
                </a:lnTo>
                <a:lnTo>
                  <a:pt x="112815" y="78901"/>
                </a:lnTo>
                <a:lnTo>
                  <a:pt x="168524" y="119275"/>
                </a:lnTo>
                <a:lnTo>
                  <a:pt x="223778" y="160270"/>
                </a:lnTo>
                <a:lnTo>
                  <a:pt x="265912" y="192183"/>
                </a:lnTo>
                <a:lnTo>
                  <a:pt x="307767" y="224455"/>
                </a:lnTo>
                <a:lnTo>
                  <a:pt x="349340" y="257084"/>
                </a:lnTo>
                <a:lnTo>
                  <a:pt x="390629" y="290067"/>
                </a:lnTo>
                <a:lnTo>
                  <a:pt x="431633" y="323404"/>
                </a:lnTo>
                <a:lnTo>
                  <a:pt x="472348" y="357091"/>
                </a:lnTo>
                <a:lnTo>
                  <a:pt x="512772" y="391128"/>
                </a:lnTo>
                <a:lnTo>
                  <a:pt x="552904" y="425513"/>
                </a:lnTo>
                <a:lnTo>
                  <a:pt x="591388" y="46103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652568" y="4934765"/>
            <a:ext cx="432434" cy="421005"/>
          </a:xfrm>
          <a:custGeom>
            <a:avLst/>
            <a:gdLst/>
            <a:ahLst/>
            <a:cxnLst/>
            <a:rect l="l" t="t" r="r" b="b"/>
            <a:pathLst>
              <a:path w="432434" h="421004">
                <a:moveTo>
                  <a:pt x="272724" y="0"/>
                </a:moveTo>
                <a:lnTo>
                  <a:pt x="0" y="295449"/>
                </a:lnTo>
                <a:lnTo>
                  <a:pt x="431808" y="420451"/>
                </a:lnTo>
                <a:lnTo>
                  <a:pt x="27272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559149" y="3778011"/>
            <a:ext cx="739140" cy="234950"/>
          </a:xfrm>
          <a:custGeom>
            <a:avLst/>
            <a:gdLst/>
            <a:ahLst/>
            <a:cxnLst/>
            <a:rect l="l" t="t" r="r" b="b"/>
            <a:pathLst>
              <a:path w="739140" h="234950">
                <a:moveTo>
                  <a:pt x="0" y="234449"/>
                </a:moveTo>
                <a:lnTo>
                  <a:pt x="47296" y="216162"/>
                </a:lnTo>
                <a:lnTo>
                  <a:pt x="94777" y="198259"/>
                </a:lnTo>
                <a:lnTo>
                  <a:pt x="142439" y="180742"/>
                </a:lnTo>
                <a:lnTo>
                  <a:pt x="190281" y="163612"/>
                </a:lnTo>
                <a:lnTo>
                  <a:pt x="238301" y="146870"/>
                </a:lnTo>
                <a:lnTo>
                  <a:pt x="286497" y="130519"/>
                </a:lnTo>
                <a:lnTo>
                  <a:pt x="334866" y="114559"/>
                </a:lnTo>
                <a:lnTo>
                  <a:pt x="383407" y="98992"/>
                </a:lnTo>
                <a:lnTo>
                  <a:pt x="432117" y="83820"/>
                </a:lnTo>
                <a:lnTo>
                  <a:pt x="480995" y="69045"/>
                </a:lnTo>
                <a:lnTo>
                  <a:pt x="530038" y="54667"/>
                </a:lnTo>
                <a:lnTo>
                  <a:pt x="569256" y="43490"/>
                </a:lnTo>
                <a:lnTo>
                  <a:pt x="608577" y="32568"/>
                </a:lnTo>
                <a:lnTo>
                  <a:pt x="648000" y="21902"/>
                </a:lnTo>
                <a:lnTo>
                  <a:pt x="687523" y="11493"/>
                </a:lnTo>
                <a:lnTo>
                  <a:pt x="738653" y="0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202631" y="3593347"/>
            <a:ext cx="436880" cy="392430"/>
          </a:xfrm>
          <a:custGeom>
            <a:avLst/>
            <a:gdLst/>
            <a:ahLst/>
            <a:cxnLst/>
            <a:rect l="l" t="t" r="r" b="b"/>
            <a:pathLst>
              <a:path w="436879" h="392429">
                <a:moveTo>
                  <a:pt x="0" y="0"/>
                </a:moveTo>
                <a:lnTo>
                  <a:pt x="88180" y="392292"/>
                </a:lnTo>
                <a:lnTo>
                  <a:pt x="436383" y="107965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6711700" y="8008649"/>
            <a:ext cx="955040" cy="1033144"/>
          </a:xfrm>
          <a:custGeom>
            <a:avLst/>
            <a:gdLst/>
            <a:ahLst/>
            <a:cxnLst/>
            <a:rect l="l" t="t" r="r" b="b"/>
            <a:pathLst>
              <a:path w="955040" h="1033145">
                <a:moveTo>
                  <a:pt x="954913" y="0"/>
                </a:moveTo>
                <a:lnTo>
                  <a:pt x="0" y="155638"/>
                </a:lnTo>
                <a:lnTo>
                  <a:pt x="633090" y="1032728"/>
                </a:lnTo>
                <a:lnTo>
                  <a:pt x="954913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 rot="21300000">
            <a:off x="15592227" y="2234236"/>
            <a:ext cx="2841848" cy="78105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>
              <a:lnSpc>
                <a:spcPts val="5935"/>
              </a:lnSpc>
              <a:spcBef>
                <a:spcPts val="245"/>
              </a:spcBef>
            </a:pPr>
            <a:r>
              <a:rPr sz="6150" spc="320" dirty="0">
                <a:solidFill>
                  <a:srgbClr val="FF2600"/>
                </a:solidFill>
                <a:latin typeface="Lucida Sans Unicode"/>
                <a:cs typeface="Lucida Sans Unicode"/>
              </a:rPr>
              <a:t>IMRAD</a:t>
            </a:r>
            <a:endParaRPr sz="615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10</a:t>
            </a:fld>
            <a:endParaRPr spc="-55" dirty="0"/>
          </a:p>
        </p:txBody>
      </p:sp>
      <p:sp>
        <p:nvSpPr>
          <p:cNvPr id="33" name="object 33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 rot="21300000">
            <a:off x="16598491" y="3031608"/>
            <a:ext cx="982345" cy="78105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>
              <a:lnSpc>
                <a:spcPts val="6005"/>
              </a:lnSpc>
              <a:spcBef>
                <a:spcPts val="180"/>
              </a:spcBef>
            </a:pPr>
            <a:r>
              <a:rPr sz="6150" spc="-335" dirty="0">
                <a:solidFill>
                  <a:srgbClr val="FF2600"/>
                </a:solidFill>
                <a:latin typeface="Lucida Sans Unicode"/>
                <a:cs typeface="Lucida Sans Unicode"/>
              </a:rPr>
              <a:t>+</a:t>
            </a:r>
            <a:endParaRPr sz="615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 txBox="1"/>
          <p:nvPr/>
        </p:nvSpPr>
        <p:spPr>
          <a:xfrm rot="21300000">
            <a:off x="16039833" y="3828980"/>
            <a:ext cx="2252160" cy="7810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>
              <a:lnSpc>
                <a:spcPts val="5955"/>
              </a:lnSpc>
              <a:spcBef>
                <a:spcPts val="225"/>
              </a:spcBef>
            </a:pPr>
            <a:r>
              <a:rPr sz="6150" spc="-110" dirty="0">
                <a:solidFill>
                  <a:srgbClr val="FF2600"/>
                </a:solidFill>
                <a:latin typeface="Lucida Sans Unicode"/>
                <a:cs typeface="Lucida Sans Unicode"/>
              </a:rPr>
              <a:t>CODE</a:t>
            </a:r>
            <a:endParaRPr sz="6150">
              <a:latin typeface="Lucida Sans Unicode"/>
              <a:cs typeface="Lucida Sans Unicode"/>
            </a:endParaRPr>
          </a:p>
        </p:txBody>
      </p:sp>
      <p:sp>
        <p:nvSpPr>
          <p:cNvPr id="34" name="object 9">
            <a:extLst>
              <a:ext uri="{FF2B5EF4-FFF2-40B4-BE49-F238E27FC236}">
                <a16:creationId xmlns:a16="http://schemas.microsoft.com/office/drawing/2014/main" id="{F6E1FD15-FC2F-4FFA-B794-3E6704892CC5}"/>
              </a:ext>
            </a:extLst>
          </p:cNvPr>
          <p:cNvSpPr txBox="1"/>
          <p:nvPr/>
        </p:nvSpPr>
        <p:spPr>
          <a:xfrm>
            <a:off x="1997710" y="8950377"/>
            <a:ext cx="403669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35" name="object 17">
            <a:extLst>
              <a:ext uri="{FF2B5EF4-FFF2-40B4-BE49-F238E27FC236}">
                <a16:creationId xmlns:a16="http://schemas.microsoft.com/office/drawing/2014/main" id="{999EED10-FBA5-49D4-BA73-7A4F38EB3D58}"/>
              </a:ext>
            </a:extLst>
          </p:cNvPr>
          <p:cNvSpPr/>
          <p:nvPr/>
        </p:nvSpPr>
        <p:spPr>
          <a:xfrm>
            <a:off x="3622959" y="7438948"/>
            <a:ext cx="570865" cy="662305"/>
          </a:xfrm>
          <a:custGeom>
            <a:avLst/>
            <a:gdLst/>
            <a:ahLst/>
            <a:cxnLst/>
            <a:rect l="l" t="t" r="r" b="b"/>
            <a:pathLst>
              <a:path w="570864" h="662304">
                <a:moveTo>
                  <a:pt x="467685" y="0"/>
                </a:moveTo>
                <a:lnTo>
                  <a:pt x="0" y="479615"/>
                </a:lnTo>
                <a:lnTo>
                  <a:pt x="570766" y="661917"/>
                </a:lnTo>
                <a:lnTo>
                  <a:pt x="467685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9">
            <a:extLst>
              <a:ext uri="{FF2B5EF4-FFF2-40B4-BE49-F238E27FC236}">
                <a16:creationId xmlns:a16="http://schemas.microsoft.com/office/drawing/2014/main" id="{45F44D88-C3AE-4F52-B8AF-DEA9C38AA013}"/>
              </a:ext>
            </a:extLst>
          </p:cNvPr>
          <p:cNvSpPr txBox="1"/>
          <p:nvPr/>
        </p:nvSpPr>
        <p:spPr>
          <a:xfrm>
            <a:off x="5771065" y="4029255"/>
            <a:ext cx="169926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5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37" name="object 21">
            <a:extLst>
              <a:ext uri="{FF2B5EF4-FFF2-40B4-BE49-F238E27FC236}">
                <a16:creationId xmlns:a16="http://schemas.microsoft.com/office/drawing/2014/main" id="{2F425887-6DD7-49E6-922E-2FF31F9644E0}"/>
              </a:ext>
            </a:extLst>
          </p:cNvPr>
          <p:cNvSpPr txBox="1"/>
          <p:nvPr/>
        </p:nvSpPr>
        <p:spPr>
          <a:xfrm>
            <a:off x="4364536" y="7164206"/>
            <a:ext cx="419354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Experiment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38" name="object 43">
            <a:extLst>
              <a:ext uri="{FF2B5EF4-FFF2-40B4-BE49-F238E27FC236}">
                <a16:creationId xmlns:a16="http://schemas.microsoft.com/office/drawing/2014/main" id="{EA5C0811-A928-4F5E-9707-C4443EC1A4BB}"/>
              </a:ext>
            </a:extLst>
          </p:cNvPr>
          <p:cNvSpPr/>
          <p:nvPr/>
        </p:nvSpPr>
        <p:spPr>
          <a:xfrm rot="1038272">
            <a:off x="4203909" y="5139526"/>
            <a:ext cx="800911" cy="4010430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177800">
            <a:solidFill>
              <a:srgbClr val="4A8F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15">
            <a:extLst>
              <a:ext uri="{FF2B5EF4-FFF2-40B4-BE49-F238E27FC236}">
                <a16:creationId xmlns:a16="http://schemas.microsoft.com/office/drawing/2014/main" id="{2F7199ED-D6A9-4131-A324-5899685D7293}"/>
              </a:ext>
            </a:extLst>
          </p:cNvPr>
          <p:cNvSpPr/>
          <p:nvPr/>
        </p:nvSpPr>
        <p:spPr>
          <a:xfrm>
            <a:off x="5257449" y="5008657"/>
            <a:ext cx="645795" cy="624205"/>
          </a:xfrm>
          <a:custGeom>
            <a:avLst/>
            <a:gdLst/>
            <a:ahLst/>
            <a:cxnLst/>
            <a:rect l="l" t="t" r="r" b="b"/>
            <a:pathLst>
              <a:path w="645795" h="624204">
                <a:moveTo>
                  <a:pt x="645590" y="0"/>
                </a:moveTo>
                <a:lnTo>
                  <a:pt x="0" y="178812"/>
                </a:lnTo>
                <a:lnTo>
                  <a:pt x="401286" y="623759"/>
                </a:lnTo>
                <a:lnTo>
                  <a:pt x="645590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24"/>
          <p:cNvSpPr/>
          <p:nvPr/>
        </p:nvSpPr>
        <p:spPr>
          <a:xfrm>
            <a:off x="2287155" y="2218584"/>
            <a:ext cx="14923135" cy="6831330"/>
          </a:xfrm>
          <a:custGeom>
            <a:avLst/>
            <a:gdLst/>
            <a:ahLst/>
            <a:cxnLst/>
            <a:rect l="l" t="t" r="r" b="b"/>
            <a:pathLst>
              <a:path w="14923135" h="6831330">
                <a:moveTo>
                  <a:pt x="0" y="6831241"/>
                </a:moveTo>
                <a:lnTo>
                  <a:pt x="5882" y="6773182"/>
                </a:lnTo>
                <a:lnTo>
                  <a:pt x="12195" y="6715262"/>
                </a:lnTo>
                <a:lnTo>
                  <a:pt x="18936" y="6657484"/>
                </a:lnTo>
                <a:lnTo>
                  <a:pt x="26104" y="6599848"/>
                </a:lnTo>
                <a:lnTo>
                  <a:pt x="33698" y="6542356"/>
                </a:lnTo>
                <a:lnTo>
                  <a:pt x="41715" y="6485009"/>
                </a:lnTo>
                <a:lnTo>
                  <a:pt x="50154" y="6427810"/>
                </a:lnTo>
                <a:lnTo>
                  <a:pt x="59013" y="6370759"/>
                </a:lnTo>
                <a:lnTo>
                  <a:pt x="68290" y="6313859"/>
                </a:lnTo>
                <a:lnTo>
                  <a:pt x="77985" y="6257110"/>
                </a:lnTo>
                <a:lnTo>
                  <a:pt x="88094" y="6200514"/>
                </a:lnTo>
                <a:lnTo>
                  <a:pt x="98617" y="6144073"/>
                </a:lnTo>
                <a:lnTo>
                  <a:pt x="109552" y="6087788"/>
                </a:lnTo>
                <a:lnTo>
                  <a:pt x="120896" y="6031662"/>
                </a:lnTo>
                <a:lnTo>
                  <a:pt x="132650" y="5975694"/>
                </a:lnTo>
                <a:lnTo>
                  <a:pt x="144809" y="5919887"/>
                </a:lnTo>
                <a:lnTo>
                  <a:pt x="157374" y="5864243"/>
                </a:lnTo>
                <a:lnTo>
                  <a:pt x="170342" y="5808762"/>
                </a:lnTo>
                <a:lnTo>
                  <a:pt x="183712" y="5753447"/>
                </a:lnTo>
                <a:lnTo>
                  <a:pt x="197482" y="5698299"/>
                </a:lnTo>
                <a:lnTo>
                  <a:pt x="211650" y="5643320"/>
                </a:lnTo>
                <a:lnTo>
                  <a:pt x="226215" y="5588510"/>
                </a:lnTo>
                <a:lnTo>
                  <a:pt x="241175" y="5533872"/>
                </a:lnTo>
                <a:lnTo>
                  <a:pt x="256528" y="5479407"/>
                </a:lnTo>
                <a:lnTo>
                  <a:pt x="272272" y="5425116"/>
                </a:lnTo>
                <a:lnTo>
                  <a:pt x="288406" y="5371002"/>
                </a:lnTo>
                <a:lnTo>
                  <a:pt x="304929" y="5317065"/>
                </a:lnTo>
                <a:lnTo>
                  <a:pt x="321838" y="5263308"/>
                </a:lnTo>
                <a:lnTo>
                  <a:pt x="339132" y="5209731"/>
                </a:lnTo>
                <a:lnTo>
                  <a:pt x="356809" y="5156336"/>
                </a:lnTo>
                <a:lnTo>
                  <a:pt x="374868" y="5103125"/>
                </a:lnTo>
                <a:lnTo>
                  <a:pt x="393306" y="5050099"/>
                </a:lnTo>
                <a:lnTo>
                  <a:pt x="412122" y="4997261"/>
                </a:lnTo>
                <a:lnTo>
                  <a:pt x="431315" y="4944610"/>
                </a:lnTo>
                <a:lnTo>
                  <a:pt x="450883" y="4892149"/>
                </a:lnTo>
                <a:lnTo>
                  <a:pt x="470823" y="4839880"/>
                </a:lnTo>
                <a:lnTo>
                  <a:pt x="491136" y="4787804"/>
                </a:lnTo>
                <a:lnTo>
                  <a:pt x="511817" y="4735922"/>
                </a:lnTo>
                <a:lnTo>
                  <a:pt x="532867" y="4684235"/>
                </a:lnTo>
                <a:lnTo>
                  <a:pt x="554283" y="4632747"/>
                </a:lnTo>
                <a:lnTo>
                  <a:pt x="576064" y="4581457"/>
                </a:lnTo>
                <a:lnTo>
                  <a:pt x="598207" y="4530368"/>
                </a:lnTo>
                <a:lnTo>
                  <a:pt x="620712" y="4479481"/>
                </a:lnTo>
                <a:lnTo>
                  <a:pt x="643577" y="4428798"/>
                </a:lnTo>
                <a:lnTo>
                  <a:pt x="666799" y="4378320"/>
                </a:lnTo>
                <a:lnTo>
                  <a:pt x="690378" y="4328048"/>
                </a:lnTo>
                <a:lnTo>
                  <a:pt x="714311" y="4277985"/>
                </a:lnTo>
                <a:lnTo>
                  <a:pt x="738597" y="4228131"/>
                </a:lnTo>
                <a:lnTo>
                  <a:pt x="763234" y="4178488"/>
                </a:lnTo>
                <a:lnTo>
                  <a:pt x="788221" y="4129058"/>
                </a:lnTo>
                <a:lnTo>
                  <a:pt x="813556" y="4079843"/>
                </a:lnTo>
                <a:lnTo>
                  <a:pt x="839236" y="4030843"/>
                </a:lnTo>
                <a:lnTo>
                  <a:pt x="865262" y="3982061"/>
                </a:lnTo>
                <a:lnTo>
                  <a:pt x="891630" y="3933497"/>
                </a:lnTo>
                <a:lnTo>
                  <a:pt x="918339" y="3885154"/>
                </a:lnTo>
                <a:lnTo>
                  <a:pt x="945387" y="3837033"/>
                </a:lnTo>
                <a:lnTo>
                  <a:pt x="972773" y="3789135"/>
                </a:lnTo>
                <a:lnTo>
                  <a:pt x="1000495" y="3741462"/>
                </a:lnTo>
                <a:lnTo>
                  <a:pt x="1028552" y="3694016"/>
                </a:lnTo>
                <a:lnTo>
                  <a:pt x="1056941" y="3646798"/>
                </a:lnTo>
                <a:lnTo>
                  <a:pt x="1085661" y="3599809"/>
                </a:lnTo>
                <a:lnTo>
                  <a:pt x="1114711" y="3553051"/>
                </a:lnTo>
                <a:lnTo>
                  <a:pt x="1144088" y="3506526"/>
                </a:lnTo>
                <a:lnTo>
                  <a:pt x="1173791" y="3460235"/>
                </a:lnTo>
                <a:lnTo>
                  <a:pt x="1203818" y="3414180"/>
                </a:lnTo>
                <a:lnTo>
                  <a:pt x="1234168" y="3368361"/>
                </a:lnTo>
                <a:lnTo>
                  <a:pt x="1264839" y="3322782"/>
                </a:lnTo>
                <a:lnTo>
                  <a:pt x="1295829" y="3277443"/>
                </a:lnTo>
                <a:lnTo>
                  <a:pt x="1327137" y="3232345"/>
                </a:lnTo>
                <a:lnTo>
                  <a:pt x="1358760" y="3187491"/>
                </a:lnTo>
                <a:lnTo>
                  <a:pt x="1390697" y="3142881"/>
                </a:lnTo>
                <a:lnTo>
                  <a:pt x="1422948" y="3098518"/>
                </a:lnTo>
                <a:lnTo>
                  <a:pt x="1455508" y="3054403"/>
                </a:lnTo>
                <a:lnTo>
                  <a:pt x="1488378" y="3010537"/>
                </a:lnTo>
                <a:lnTo>
                  <a:pt x="1521556" y="2966922"/>
                </a:lnTo>
                <a:lnTo>
                  <a:pt x="1555039" y="2923560"/>
                </a:lnTo>
                <a:lnTo>
                  <a:pt x="1588826" y="2880452"/>
                </a:lnTo>
                <a:lnTo>
                  <a:pt x="1622916" y="2837599"/>
                </a:lnTo>
                <a:lnTo>
                  <a:pt x="1657306" y="2795003"/>
                </a:lnTo>
                <a:lnTo>
                  <a:pt x="1691995" y="2752665"/>
                </a:lnTo>
                <a:lnTo>
                  <a:pt x="1726982" y="2710588"/>
                </a:lnTo>
                <a:lnTo>
                  <a:pt x="1762264" y="2668772"/>
                </a:lnTo>
                <a:lnTo>
                  <a:pt x="1797840" y="2627219"/>
                </a:lnTo>
                <a:lnTo>
                  <a:pt x="1833709" y="2585931"/>
                </a:lnTo>
                <a:lnTo>
                  <a:pt x="1869868" y="2544910"/>
                </a:lnTo>
                <a:lnTo>
                  <a:pt x="1906316" y="2504156"/>
                </a:lnTo>
                <a:lnTo>
                  <a:pt x="1943052" y="2463671"/>
                </a:lnTo>
                <a:lnTo>
                  <a:pt x="1980072" y="2423457"/>
                </a:lnTo>
                <a:lnTo>
                  <a:pt x="2017377" y="2383515"/>
                </a:lnTo>
                <a:lnTo>
                  <a:pt x="2054964" y="2343847"/>
                </a:lnTo>
                <a:lnTo>
                  <a:pt x="2092832" y="2304454"/>
                </a:lnTo>
                <a:lnTo>
                  <a:pt x="2130978" y="2265339"/>
                </a:lnTo>
                <a:lnTo>
                  <a:pt x="2169401" y="2226501"/>
                </a:lnTo>
                <a:lnTo>
                  <a:pt x="2208100" y="2187944"/>
                </a:lnTo>
                <a:lnTo>
                  <a:pt x="2247073" y="2149668"/>
                </a:lnTo>
                <a:lnTo>
                  <a:pt x="2286318" y="2111675"/>
                </a:lnTo>
                <a:lnTo>
                  <a:pt x="2325833" y="2073967"/>
                </a:lnTo>
                <a:lnTo>
                  <a:pt x="2365617" y="2036544"/>
                </a:lnTo>
                <a:lnTo>
                  <a:pt x="2405668" y="1999409"/>
                </a:lnTo>
                <a:lnTo>
                  <a:pt x="2445984" y="1962563"/>
                </a:lnTo>
                <a:lnTo>
                  <a:pt x="2486564" y="1926008"/>
                </a:lnTo>
                <a:lnTo>
                  <a:pt x="2527406" y="1889745"/>
                </a:lnTo>
                <a:lnTo>
                  <a:pt x="2568509" y="1853776"/>
                </a:lnTo>
                <a:lnTo>
                  <a:pt x="2609870" y="1818102"/>
                </a:lnTo>
                <a:lnTo>
                  <a:pt x="2651488" y="1782724"/>
                </a:lnTo>
                <a:lnTo>
                  <a:pt x="2693361" y="1747645"/>
                </a:lnTo>
                <a:lnTo>
                  <a:pt x="2735488" y="1712865"/>
                </a:lnTo>
                <a:lnTo>
                  <a:pt x="2777867" y="1678387"/>
                </a:lnTo>
                <a:lnTo>
                  <a:pt x="2820496" y="1644212"/>
                </a:lnTo>
                <a:lnTo>
                  <a:pt x="2863373" y="1610341"/>
                </a:lnTo>
                <a:lnTo>
                  <a:pt x="2906497" y="1576776"/>
                </a:lnTo>
                <a:lnTo>
                  <a:pt x="2949867" y="1543518"/>
                </a:lnTo>
                <a:lnTo>
                  <a:pt x="2993480" y="1510569"/>
                </a:lnTo>
                <a:lnTo>
                  <a:pt x="3037335" y="1477931"/>
                </a:lnTo>
                <a:lnTo>
                  <a:pt x="3081430" y="1445605"/>
                </a:lnTo>
                <a:lnTo>
                  <a:pt x="3125763" y="1413592"/>
                </a:lnTo>
                <a:lnTo>
                  <a:pt x="3170333" y="1381894"/>
                </a:lnTo>
                <a:lnTo>
                  <a:pt x="3215139" y="1350513"/>
                </a:lnTo>
                <a:lnTo>
                  <a:pt x="3260177" y="1319450"/>
                </a:lnTo>
                <a:lnTo>
                  <a:pt x="3305448" y="1288706"/>
                </a:lnTo>
                <a:lnTo>
                  <a:pt x="3350948" y="1258284"/>
                </a:lnTo>
                <a:lnTo>
                  <a:pt x="3396677" y="1228184"/>
                </a:lnTo>
                <a:lnTo>
                  <a:pt x="3442632" y="1198409"/>
                </a:lnTo>
                <a:lnTo>
                  <a:pt x="3488812" y="1168959"/>
                </a:lnTo>
                <a:lnTo>
                  <a:pt x="3535216" y="1139836"/>
                </a:lnTo>
                <a:lnTo>
                  <a:pt x="3581841" y="1111043"/>
                </a:lnTo>
                <a:lnTo>
                  <a:pt x="3628687" y="1082579"/>
                </a:lnTo>
                <a:lnTo>
                  <a:pt x="3675750" y="1054448"/>
                </a:lnTo>
                <a:lnTo>
                  <a:pt x="3723030" y="1026649"/>
                </a:lnTo>
                <a:lnTo>
                  <a:pt x="3770525" y="999186"/>
                </a:lnTo>
                <a:lnTo>
                  <a:pt x="3818233" y="972059"/>
                </a:lnTo>
                <a:lnTo>
                  <a:pt x="3866153" y="945270"/>
                </a:lnTo>
                <a:lnTo>
                  <a:pt x="3914283" y="918821"/>
                </a:lnTo>
                <a:lnTo>
                  <a:pt x="3962620" y="892712"/>
                </a:lnTo>
                <a:lnTo>
                  <a:pt x="4011164" y="866946"/>
                </a:lnTo>
                <a:lnTo>
                  <a:pt x="4059913" y="841524"/>
                </a:lnTo>
                <a:lnTo>
                  <a:pt x="4108866" y="816448"/>
                </a:lnTo>
                <a:lnTo>
                  <a:pt x="4158019" y="791718"/>
                </a:lnTo>
                <a:lnTo>
                  <a:pt x="4207372" y="767338"/>
                </a:lnTo>
                <a:lnTo>
                  <a:pt x="4256924" y="743307"/>
                </a:lnTo>
                <a:lnTo>
                  <a:pt x="4306671" y="719629"/>
                </a:lnTo>
                <a:lnTo>
                  <a:pt x="4356614" y="696303"/>
                </a:lnTo>
                <a:lnTo>
                  <a:pt x="4406749" y="673332"/>
                </a:lnTo>
                <a:lnTo>
                  <a:pt x="4457076" y="650717"/>
                </a:lnTo>
                <a:lnTo>
                  <a:pt x="4507592" y="628461"/>
                </a:lnTo>
                <a:lnTo>
                  <a:pt x="4558296" y="606563"/>
                </a:lnTo>
                <a:lnTo>
                  <a:pt x="4609187" y="585026"/>
                </a:lnTo>
                <a:lnTo>
                  <a:pt x="4660262" y="563852"/>
                </a:lnTo>
                <a:lnTo>
                  <a:pt x="4711520" y="543042"/>
                </a:lnTo>
                <a:lnTo>
                  <a:pt x="4762960" y="522597"/>
                </a:lnTo>
                <a:lnTo>
                  <a:pt x="4814579" y="502519"/>
                </a:lnTo>
                <a:lnTo>
                  <a:pt x="4866376" y="482809"/>
                </a:lnTo>
                <a:lnTo>
                  <a:pt x="4918349" y="463469"/>
                </a:lnTo>
                <a:lnTo>
                  <a:pt x="4970496" y="444501"/>
                </a:lnTo>
                <a:lnTo>
                  <a:pt x="5022816" y="425906"/>
                </a:lnTo>
                <a:lnTo>
                  <a:pt x="5075308" y="407686"/>
                </a:lnTo>
                <a:lnTo>
                  <a:pt x="5127969" y="389842"/>
                </a:lnTo>
                <a:lnTo>
                  <a:pt x="5180797" y="372375"/>
                </a:lnTo>
                <a:lnTo>
                  <a:pt x="5233792" y="355288"/>
                </a:lnTo>
                <a:lnTo>
                  <a:pt x="5286951" y="338581"/>
                </a:lnTo>
                <a:lnTo>
                  <a:pt x="5340273" y="322256"/>
                </a:lnTo>
                <a:lnTo>
                  <a:pt x="5393756" y="306315"/>
                </a:lnTo>
                <a:lnTo>
                  <a:pt x="5447399" y="290760"/>
                </a:lnTo>
                <a:lnTo>
                  <a:pt x="5501199" y="275591"/>
                </a:lnTo>
                <a:lnTo>
                  <a:pt x="5555155" y="260810"/>
                </a:lnTo>
                <a:lnTo>
                  <a:pt x="5609265" y="246420"/>
                </a:lnTo>
                <a:lnTo>
                  <a:pt x="5663528" y="232421"/>
                </a:lnTo>
                <a:lnTo>
                  <a:pt x="5717942" y="218814"/>
                </a:lnTo>
                <a:lnTo>
                  <a:pt x="5772505" y="205602"/>
                </a:lnTo>
                <a:lnTo>
                  <a:pt x="5827216" y="192786"/>
                </a:lnTo>
                <a:lnTo>
                  <a:pt x="5882072" y="180368"/>
                </a:lnTo>
                <a:lnTo>
                  <a:pt x="5937073" y="168348"/>
                </a:lnTo>
                <a:lnTo>
                  <a:pt x="5992217" y="156729"/>
                </a:lnTo>
                <a:lnTo>
                  <a:pt x="6047501" y="145513"/>
                </a:lnTo>
                <a:lnTo>
                  <a:pt x="6102924" y="134699"/>
                </a:lnTo>
                <a:lnTo>
                  <a:pt x="6158485" y="124291"/>
                </a:lnTo>
                <a:lnTo>
                  <a:pt x="6214182" y="114290"/>
                </a:lnTo>
                <a:lnTo>
                  <a:pt x="6270013" y="104696"/>
                </a:lnTo>
                <a:lnTo>
                  <a:pt x="6325976" y="95513"/>
                </a:lnTo>
                <a:lnTo>
                  <a:pt x="6382070" y="86740"/>
                </a:lnTo>
                <a:lnTo>
                  <a:pt x="6438293" y="78380"/>
                </a:lnTo>
                <a:lnTo>
                  <a:pt x="6494644" y="70435"/>
                </a:lnTo>
                <a:lnTo>
                  <a:pt x="6551120" y="62905"/>
                </a:lnTo>
                <a:lnTo>
                  <a:pt x="6607720" y="55793"/>
                </a:lnTo>
                <a:lnTo>
                  <a:pt x="6664443" y="49100"/>
                </a:lnTo>
                <a:lnTo>
                  <a:pt x="6721286" y="42827"/>
                </a:lnTo>
                <a:lnTo>
                  <a:pt x="6778248" y="36976"/>
                </a:lnTo>
                <a:lnTo>
                  <a:pt x="6835328" y="31548"/>
                </a:lnTo>
                <a:lnTo>
                  <a:pt x="6892523" y="26545"/>
                </a:lnTo>
                <a:lnTo>
                  <a:pt x="6949832" y="21969"/>
                </a:lnTo>
                <a:lnTo>
                  <a:pt x="7007253" y="17821"/>
                </a:lnTo>
                <a:lnTo>
                  <a:pt x="7064785" y="14102"/>
                </a:lnTo>
                <a:lnTo>
                  <a:pt x="7122426" y="10814"/>
                </a:lnTo>
                <a:lnTo>
                  <a:pt x="7180174" y="7959"/>
                </a:lnTo>
                <a:lnTo>
                  <a:pt x="7238027" y="5539"/>
                </a:lnTo>
                <a:lnTo>
                  <a:pt x="7295985" y="3553"/>
                </a:lnTo>
                <a:lnTo>
                  <a:pt x="7354044" y="2005"/>
                </a:lnTo>
                <a:lnTo>
                  <a:pt x="7412204" y="896"/>
                </a:lnTo>
                <a:lnTo>
                  <a:pt x="7470463" y="227"/>
                </a:lnTo>
                <a:lnTo>
                  <a:pt x="7528818" y="0"/>
                </a:lnTo>
                <a:lnTo>
                  <a:pt x="7582238" y="180"/>
                </a:lnTo>
                <a:lnTo>
                  <a:pt x="7635577" y="730"/>
                </a:lnTo>
                <a:lnTo>
                  <a:pt x="7688833" y="1650"/>
                </a:lnTo>
                <a:lnTo>
                  <a:pt x="7742006" y="2937"/>
                </a:lnTo>
                <a:lnTo>
                  <a:pt x="7795093" y="4591"/>
                </a:lnTo>
                <a:lnTo>
                  <a:pt x="7848095" y="6611"/>
                </a:lnTo>
                <a:lnTo>
                  <a:pt x="7901008" y="8996"/>
                </a:lnTo>
                <a:lnTo>
                  <a:pt x="7953833" y="11743"/>
                </a:lnTo>
                <a:lnTo>
                  <a:pt x="8006568" y="14853"/>
                </a:lnTo>
                <a:lnTo>
                  <a:pt x="8059211" y="18324"/>
                </a:lnTo>
                <a:lnTo>
                  <a:pt x="8111761" y="22154"/>
                </a:lnTo>
                <a:lnTo>
                  <a:pt x="8164218" y="26343"/>
                </a:lnTo>
                <a:lnTo>
                  <a:pt x="8216579" y="30890"/>
                </a:lnTo>
                <a:lnTo>
                  <a:pt x="8268843" y="35793"/>
                </a:lnTo>
                <a:lnTo>
                  <a:pt x="8321010" y="41051"/>
                </a:lnTo>
                <a:lnTo>
                  <a:pt x="8373077" y="46663"/>
                </a:lnTo>
                <a:lnTo>
                  <a:pt x="8425044" y="52627"/>
                </a:lnTo>
                <a:lnTo>
                  <a:pt x="8476909" y="58943"/>
                </a:lnTo>
                <a:lnTo>
                  <a:pt x="8528671" y="65610"/>
                </a:lnTo>
                <a:lnTo>
                  <a:pt x="8580329" y="72626"/>
                </a:lnTo>
                <a:lnTo>
                  <a:pt x="8631881" y="79990"/>
                </a:lnTo>
                <a:lnTo>
                  <a:pt x="8683326" y="87701"/>
                </a:lnTo>
                <a:lnTo>
                  <a:pt x="8734663" y="95757"/>
                </a:lnTo>
                <a:lnTo>
                  <a:pt x="8785890" y="104158"/>
                </a:lnTo>
                <a:lnTo>
                  <a:pt x="8837006" y="112903"/>
                </a:lnTo>
                <a:lnTo>
                  <a:pt x="8888011" y="121989"/>
                </a:lnTo>
                <a:lnTo>
                  <a:pt x="8938901" y="131417"/>
                </a:lnTo>
                <a:lnTo>
                  <a:pt x="8989678" y="141185"/>
                </a:lnTo>
                <a:lnTo>
                  <a:pt x="9040338" y="151291"/>
                </a:lnTo>
                <a:lnTo>
                  <a:pt x="9090881" y="161735"/>
                </a:lnTo>
                <a:lnTo>
                  <a:pt x="9141305" y="172515"/>
                </a:lnTo>
                <a:lnTo>
                  <a:pt x="9191609" y="183631"/>
                </a:lnTo>
                <a:lnTo>
                  <a:pt x="9241793" y="195080"/>
                </a:lnTo>
                <a:lnTo>
                  <a:pt x="9291854" y="206862"/>
                </a:lnTo>
                <a:lnTo>
                  <a:pt x="9341791" y="218976"/>
                </a:lnTo>
                <a:lnTo>
                  <a:pt x="9391603" y="231421"/>
                </a:lnTo>
                <a:lnTo>
                  <a:pt x="9441288" y="244195"/>
                </a:lnTo>
                <a:lnTo>
                  <a:pt x="9490846" y="257297"/>
                </a:lnTo>
                <a:lnTo>
                  <a:pt x="9540276" y="270726"/>
                </a:lnTo>
                <a:lnTo>
                  <a:pt x="9589575" y="284481"/>
                </a:lnTo>
                <a:lnTo>
                  <a:pt x="9638742" y="298560"/>
                </a:lnTo>
                <a:lnTo>
                  <a:pt x="9687777" y="312963"/>
                </a:lnTo>
                <a:lnTo>
                  <a:pt x="9736677" y="327688"/>
                </a:lnTo>
                <a:lnTo>
                  <a:pt x="9785442" y="342735"/>
                </a:lnTo>
                <a:lnTo>
                  <a:pt x="9834071" y="358101"/>
                </a:lnTo>
                <a:lnTo>
                  <a:pt x="9882562" y="373787"/>
                </a:lnTo>
                <a:lnTo>
                  <a:pt x="9930913" y="389789"/>
                </a:lnTo>
                <a:lnTo>
                  <a:pt x="9979124" y="406109"/>
                </a:lnTo>
                <a:lnTo>
                  <a:pt x="10027193" y="422743"/>
                </a:lnTo>
                <a:lnTo>
                  <a:pt x="10075119" y="439692"/>
                </a:lnTo>
                <a:lnTo>
                  <a:pt x="10122900" y="456954"/>
                </a:lnTo>
                <a:lnTo>
                  <a:pt x="10170536" y="474527"/>
                </a:lnTo>
                <a:lnTo>
                  <a:pt x="10218025" y="492412"/>
                </a:lnTo>
                <a:lnTo>
                  <a:pt x="10265365" y="510605"/>
                </a:lnTo>
                <a:lnTo>
                  <a:pt x="10312556" y="529107"/>
                </a:lnTo>
                <a:lnTo>
                  <a:pt x="10359596" y="547916"/>
                </a:lnTo>
                <a:lnTo>
                  <a:pt x="10406484" y="567031"/>
                </a:lnTo>
                <a:lnTo>
                  <a:pt x="10453218" y="586450"/>
                </a:lnTo>
                <a:lnTo>
                  <a:pt x="10499798" y="606174"/>
                </a:lnTo>
                <a:lnTo>
                  <a:pt x="10546222" y="626199"/>
                </a:lnTo>
                <a:lnTo>
                  <a:pt x="10592488" y="646526"/>
                </a:lnTo>
                <a:lnTo>
                  <a:pt x="10638596" y="667153"/>
                </a:lnTo>
                <a:lnTo>
                  <a:pt x="10684543" y="688079"/>
                </a:lnTo>
                <a:lnTo>
                  <a:pt x="10730330" y="709303"/>
                </a:lnTo>
                <a:lnTo>
                  <a:pt x="10775954" y="730823"/>
                </a:lnTo>
                <a:lnTo>
                  <a:pt x="10821414" y="752638"/>
                </a:lnTo>
                <a:lnTo>
                  <a:pt x="10866709" y="774748"/>
                </a:lnTo>
                <a:lnTo>
                  <a:pt x="10911838" y="797151"/>
                </a:lnTo>
                <a:lnTo>
                  <a:pt x="10956799" y="819846"/>
                </a:lnTo>
                <a:lnTo>
                  <a:pt x="11001592" y="842831"/>
                </a:lnTo>
                <a:lnTo>
                  <a:pt x="11046214" y="866106"/>
                </a:lnTo>
                <a:lnTo>
                  <a:pt x="11090664" y="889670"/>
                </a:lnTo>
                <a:lnTo>
                  <a:pt x="11134942" y="913520"/>
                </a:lnTo>
                <a:lnTo>
                  <a:pt x="11179045" y="937657"/>
                </a:lnTo>
                <a:lnTo>
                  <a:pt x="11222973" y="962078"/>
                </a:lnTo>
                <a:lnTo>
                  <a:pt x="11266724" y="986784"/>
                </a:lnTo>
                <a:lnTo>
                  <a:pt x="11310298" y="1011771"/>
                </a:lnTo>
                <a:lnTo>
                  <a:pt x="11353692" y="1037040"/>
                </a:lnTo>
                <a:lnTo>
                  <a:pt x="11396905" y="1062589"/>
                </a:lnTo>
                <a:lnTo>
                  <a:pt x="11439937" y="1088418"/>
                </a:lnTo>
                <a:lnTo>
                  <a:pt x="11482785" y="1114524"/>
                </a:lnTo>
                <a:lnTo>
                  <a:pt x="11525449" y="1140906"/>
                </a:lnTo>
                <a:lnTo>
                  <a:pt x="11567928" y="1167565"/>
                </a:lnTo>
                <a:lnTo>
                  <a:pt x="11610219" y="1194497"/>
                </a:lnTo>
                <a:lnTo>
                  <a:pt x="11652322" y="1221703"/>
                </a:lnTo>
                <a:lnTo>
                  <a:pt x="11694235" y="1249181"/>
                </a:lnTo>
                <a:lnTo>
                  <a:pt x="11735957" y="1276929"/>
                </a:lnTo>
                <a:lnTo>
                  <a:pt x="11777487" y="1304947"/>
                </a:lnTo>
                <a:lnTo>
                  <a:pt x="11818824" y="1333234"/>
                </a:lnTo>
                <a:lnTo>
                  <a:pt x="11859966" y="1361788"/>
                </a:lnTo>
                <a:lnTo>
                  <a:pt x="11900912" y="1390608"/>
                </a:lnTo>
                <a:lnTo>
                  <a:pt x="11941660" y="1419693"/>
                </a:lnTo>
                <a:lnTo>
                  <a:pt x="11982210" y="1449042"/>
                </a:lnTo>
                <a:lnTo>
                  <a:pt x="12022560" y="1478653"/>
                </a:lnTo>
                <a:lnTo>
                  <a:pt x="12062708" y="1508526"/>
                </a:lnTo>
                <a:lnTo>
                  <a:pt x="12102654" y="1538659"/>
                </a:lnTo>
                <a:lnTo>
                  <a:pt x="12142396" y="1569051"/>
                </a:lnTo>
                <a:lnTo>
                  <a:pt x="12181933" y="1599702"/>
                </a:lnTo>
                <a:lnTo>
                  <a:pt x="12221264" y="1630609"/>
                </a:lnTo>
                <a:lnTo>
                  <a:pt x="12260387" y="1661771"/>
                </a:lnTo>
                <a:lnTo>
                  <a:pt x="12299301" y="1693188"/>
                </a:lnTo>
                <a:lnTo>
                  <a:pt x="12338004" y="1724858"/>
                </a:lnTo>
                <a:lnTo>
                  <a:pt x="12376496" y="1756781"/>
                </a:lnTo>
                <a:lnTo>
                  <a:pt x="12414776" y="1788954"/>
                </a:lnTo>
                <a:lnTo>
                  <a:pt x="12452841" y="1821377"/>
                </a:lnTo>
                <a:lnTo>
                  <a:pt x="12490690" y="1854049"/>
                </a:lnTo>
                <a:lnTo>
                  <a:pt x="12528323" y="1886968"/>
                </a:lnTo>
                <a:lnTo>
                  <a:pt x="12565738" y="1920133"/>
                </a:lnTo>
                <a:lnTo>
                  <a:pt x="12602933" y="1953543"/>
                </a:lnTo>
                <a:lnTo>
                  <a:pt x="12639908" y="1987197"/>
                </a:lnTo>
                <a:lnTo>
                  <a:pt x="12676661" y="2021094"/>
                </a:lnTo>
                <a:lnTo>
                  <a:pt x="12713191" y="2055233"/>
                </a:lnTo>
                <a:lnTo>
                  <a:pt x="12749496" y="2089611"/>
                </a:lnTo>
                <a:lnTo>
                  <a:pt x="12785575" y="2124229"/>
                </a:lnTo>
                <a:lnTo>
                  <a:pt x="12821428" y="2159085"/>
                </a:lnTo>
                <a:lnTo>
                  <a:pt x="12857052" y="2194178"/>
                </a:lnTo>
                <a:lnTo>
                  <a:pt x="12892446" y="2229507"/>
                </a:lnTo>
                <a:lnTo>
                  <a:pt x="12927609" y="2265070"/>
                </a:lnTo>
                <a:lnTo>
                  <a:pt x="12962540" y="2300867"/>
                </a:lnTo>
                <a:lnTo>
                  <a:pt x="12997238" y="2336895"/>
                </a:lnTo>
                <a:lnTo>
                  <a:pt x="13031701" y="2373155"/>
                </a:lnTo>
                <a:lnTo>
                  <a:pt x="13065927" y="2409645"/>
                </a:lnTo>
                <a:lnTo>
                  <a:pt x="13099916" y="2446363"/>
                </a:lnTo>
                <a:lnTo>
                  <a:pt x="13133667" y="2483309"/>
                </a:lnTo>
                <a:lnTo>
                  <a:pt x="13167177" y="2520481"/>
                </a:lnTo>
                <a:lnTo>
                  <a:pt x="13200447" y="2557878"/>
                </a:lnTo>
                <a:lnTo>
                  <a:pt x="13233473" y="2595499"/>
                </a:lnTo>
                <a:lnTo>
                  <a:pt x="13266256" y="2633343"/>
                </a:lnTo>
                <a:lnTo>
                  <a:pt x="13298794" y="2671409"/>
                </a:lnTo>
                <a:lnTo>
                  <a:pt x="13331085" y="2709695"/>
                </a:lnTo>
                <a:lnTo>
                  <a:pt x="13363128" y="2748201"/>
                </a:lnTo>
                <a:lnTo>
                  <a:pt x="13394922" y="2786924"/>
                </a:lnTo>
                <a:lnTo>
                  <a:pt x="13426466" y="2825865"/>
                </a:lnTo>
                <a:lnTo>
                  <a:pt x="13457759" y="2865021"/>
                </a:lnTo>
                <a:lnTo>
                  <a:pt x="13488798" y="2904392"/>
                </a:lnTo>
                <a:lnTo>
                  <a:pt x="13519584" y="2943977"/>
                </a:lnTo>
                <a:lnTo>
                  <a:pt x="13550113" y="2983774"/>
                </a:lnTo>
                <a:lnTo>
                  <a:pt x="13580386" y="3023782"/>
                </a:lnTo>
                <a:lnTo>
                  <a:pt x="13610401" y="3064000"/>
                </a:lnTo>
                <a:lnTo>
                  <a:pt x="13640157" y="3104426"/>
                </a:lnTo>
                <a:lnTo>
                  <a:pt x="13669652" y="3145060"/>
                </a:lnTo>
                <a:lnTo>
                  <a:pt x="13698885" y="3185901"/>
                </a:lnTo>
                <a:lnTo>
                  <a:pt x="13727854" y="3226947"/>
                </a:lnTo>
                <a:lnTo>
                  <a:pt x="13756559" y="3268197"/>
                </a:lnTo>
                <a:lnTo>
                  <a:pt x="13784999" y="3309650"/>
                </a:lnTo>
                <a:lnTo>
                  <a:pt x="13813171" y="3351305"/>
                </a:lnTo>
                <a:lnTo>
                  <a:pt x="13841075" y="3393160"/>
                </a:lnTo>
                <a:lnTo>
                  <a:pt x="13868709" y="3435215"/>
                </a:lnTo>
                <a:lnTo>
                  <a:pt x="13896072" y="3477467"/>
                </a:lnTo>
                <a:lnTo>
                  <a:pt x="13923162" y="3519917"/>
                </a:lnTo>
                <a:lnTo>
                  <a:pt x="13949980" y="3562563"/>
                </a:lnTo>
                <a:lnTo>
                  <a:pt x="13976522" y="3605404"/>
                </a:lnTo>
                <a:lnTo>
                  <a:pt x="14002788" y="3648438"/>
                </a:lnTo>
                <a:lnTo>
                  <a:pt x="14028777" y="3691665"/>
                </a:lnTo>
                <a:lnTo>
                  <a:pt x="14054487" y="3735083"/>
                </a:lnTo>
                <a:lnTo>
                  <a:pt x="14079917" y="3778690"/>
                </a:lnTo>
                <a:lnTo>
                  <a:pt x="14105065" y="3822487"/>
                </a:lnTo>
                <a:lnTo>
                  <a:pt x="14129931" y="3866472"/>
                </a:lnTo>
                <a:lnTo>
                  <a:pt x="14154513" y="3910642"/>
                </a:lnTo>
                <a:lnTo>
                  <a:pt x="14178810" y="3954999"/>
                </a:lnTo>
                <a:lnTo>
                  <a:pt x="14202820" y="3999539"/>
                </a:lnTo>
                <a:lnTo>
                  <a:pt x="14226543" y="4044263"/>
                </a:lnTo>
                <a:lnTo>
                  <a:pt x="14249976" y="4089168"/>
                </a:lnTo>
                <a:lnTo>
                  <a:pt x="14273119" y="4134254"/>
                </a:lnTo>
                <a:lnTo>
                  <a:pt x="14295971" y="4179520"/>
                </a:lnTo>
                <a:lnTo>
                  <a:pt x="14318529" y="4224964"/>
                </a:lnTo>
                <a:lnTo>
                  <a:pt x="14340794" y="4270585"/>
                </a:lnTo>
                <a:lnTo>
                  <a:pt x="14362762" y="4316382"/>
                </a:lnTo>
                <a:lnTo>
                  <a:pt x="14384434" y="4362354"/>
                </a:lnTo>
                <a:lnTo>
                  <a:pt x="14405808" y="4408499"/>
                </a:lnTo>
                <a:lnTo>
                  <a:pt x="14426882" y="4454818"/>
                </a:lnTo>
                <a:lnTo>
                  <a:pt x="14447656" y="4501307"/>
                </a:lnTo>
                <a:lnTo>
                  <a:pt x="14468127" y="4547966"/>
                </a:lnTo>
                <a:lnTo>
                  <a:pt x="14488296" y="4594795"/>
                </a:lnTo>
                <a:lnTo>
                  <a:pt x="14508159" y="4641791"/>
                </a:lnTo>
                <a:lnTo>
                  <a:pt x="14527717" y="4688954"/>
                </a:lnTo>
                <a:lnTo>
                  <a:pt x="14546968" y="4736283"/>
                </a:lnTo>
                <a:lnTo>
                  <a:pt x="14565910" y="4783775"/>
                </a:lnTo>
                <a:lnTo>
                  <a:pt x="14584543" y="4831431"/>
                </a:lnTo>
                <a:lnTo>
                  <a:pt x="14602864" y="4879249"/>
                </a:lnTo>
                <a:lnTo>
                  <a:pt x="14620873" y="4927228"/>
                </a:lnTo>
                <a:lnTo>
                  <a:pt x="14638569" y="4975366"/>
                </a:lnTo>
                <a:lnTo>
                  <a:pt x="14655949" y="5023662"/>
                </a:lnTo>
                <a:lnTo>
                  <a:pt x="14673014" y="5072116"/>
                </a:lnTo>
                <a:lnTo>
                  <a:pt x="14689761" y="5120726"/>
                </a:lnTo>
                <a:lnTo>
                  <a:pt x="14706189" y="5169491"/>
                </a:lnTo>
                <a:lnTo>
                  <a:pt x="14722297" y="5218410"/>
                </a:lnTo>
                <a:lnTo>
                  <a:pt x="14738083" y="5267481"/>
                </a:lnTo>
                <a:lnTo>
                  <a:pt x="14753547" y="5316704"/>
                </a:lnTo>
                <a:lnTo>
                  <a:pt x="14768687" y="5366077"/>
                </a:lnTo>
                <a:lnTo>
                  <a:pt x="14783502" y="5415599"/>
                </a:lnTo>
                <a:lnTo>
                  <a:pt x="14797990" y="5465269"/>
                </a:lnTo>
                <a:lnTo>
                  <a:pt x="14812151" y="5515085"/>
                </a:lnTo>
                <a:lnTo>
                  <a:pt x="14825982" y="5565048"/>
                </a:lnTo>
                <a:lnTo>
                  <a:pt x="14839483" y="5615154"/>
                </a:lnTo>
                <a:lnTo>
                  <a:pt x="14852652" y="5665404"/>
                </a:lnTo>
                <a:lnTo>
                  <a:pt x="14865488" y="5715796"/>
                </a:lnTo>
                <a:lnTo>
                  <a:pt x="14877990" y="5766329"/>
                </a:lnTo>
                <a:lnTo>
                  <a:pt x="14890156" y="5817001"/>
                </a:lnTo>
                <a:lnTo>
                  <a:pt x="14901986" y="5867812"/>
                </a:lnTo>
                <a:lnTo>
                  <a:pt x="14923053" y="5997065"/>
                </a:lnTo>
              </a:path>
            </a:pathLst>
          </a:custGeom>
          <a:ln w="26177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605597" y="7811932"/>
            <a:ext cx="221615" cy="920115"/>
          </a:xfrm>
          <a:custGeom>
            <a:avLst/>
            <a:gdLst/>
            <a:ahLst/>
            <a:cxnLst/>
            <a:rect l="l" t="t" r="r" b="b"/>
            <a:pathLst>
              <a:path w="221615" h="920115">
                <a:moveTo>
                  <a:pt x="0" y="0"/>
                </a:moveTo>
                <a:lnTo>
                  <a:pt x="21604" y="67600"/>
                </a:lnTo>
                <a:lnTo>
                  <a:pt x="42421" y="135446"/>
                </a:lnTo>
                <a:lnTo>
                  <a:pt x="56537" y="183131"/>
                </a:lnTo>
                <a:lnTo>
                  <a:pt x="70280" y="230984"/>
                </a:lnTo>
                <a:lnTo>
                  <a:pt x="83647" y="279005"/>
                </a:lnTo>
                <a:lnTo>
                  <a:pt x="96636" y="327192"/>
                </a:lnTo>
                <a:lnTo>
                  <a:pt x="109246" y="375542"/>
                </a:lnTo>
                <a:lnTo>
                  <a:pt x="121475" y="424056"/>
                </a:lnTo>
                <a:lnTo>
                  <a:pt x="133321" y="472730"/>
                </a:lnTo>
                <a:lnTo>
                  <a:pt x="144783" y="521563"/>
                </a:lnTo>
                <a:lnTo>
                  <a:pt x="155858" y="570554"/>
                </a:lnTo>
                <a:lnTo>
                  <a:pt x="166546" y="619702"/>
                </a:lnTo>
                <a:lnTo>
                  <a:pt x="176843" y="669004"/>
                </a:lnTo>
                <a:lnTo>
                  <a:pt x="186750" y="718459"/>
                </a:lnTo>
                <a:lnTo>
                  <a:pt x="196263" y="768066"/>
                </a:lnTo>
                <a:lnTo>
                  <a:pt x="205381" y="817822"/>
                </a:lnTo>
                <a:lnTo>
                  <a:pt x="214102" y="867727"/>
                </a:lnTo>
                <a:lnTo>
                  <a:pt x="221221" y="91961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620530" y="8652355"/>
            <a:ext cx="398780" cy="426084"/>
          </a:xfrm>
          <a:custGeom>
            <a:avLst/>
            <a:gdLst/>
            <a:ahLst/>
            <a:cxnLst/>
            <a:rect l="l" t="t" r="r" b="b"/>
            <a:pathLst>
              <a:path w="398780" h="426084">
                <a:moveTo>
                  <a:pt x="398343" y="0"/>
                </a:moveTo>
                <a:lnTo>
                  <a:pt x="0" y="54650"/>
                </a:lnTo>
                <a:lnTo>
                  <a:pt x="253824" y="425676"/>
                </a:lnTo>
                <a:lnTo>
                  <a:pt x="398343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683217" y="8950377"/>
            <a:ext cx="439991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4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97710" y="8950377"/>
            <a:ext cx="403669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795346" y="3676272"/>
            <a:ext cx="890269" cy="219075"/>
          </a:xfrm>
          <a:custGeom>
            <a:avLst/>
            <a:gdLst/>
            <a:ahLst/>
            <a:cxnLst/>
            <a:rect l="l" t="t" r="r" b="b"/>
            <a:pathLst>
              <a:path w="890270" h="219075">
                <a:moveTo>
                  <a:pt x="0" y="0"/>
                </a:moveTo>
                <a:lnTo>
                  <a:pt x="70175" y="11981"/>
                </a:lnTo>
                <a:lnTo>
                  <a:pt x="140202" y="24807"/>
                </a:lnTo>
                <a:lnTo>
                  <a:pt x="190922" y="34641"/>
                </a:lnTo>
                <a:lnTo>
                  <a:pt x="241497" y="44904"/>
                </a:lnTo>
                <a:lnTo>
                  <a:pt x="291925" y="55592"/>
                </a:lnTo>
                <a:lnTo>
                  <a:pt x="342203" y="66702"/>
                </a:lnTo>
                <a:lnTo>
                  <a:pt x="392331" y="78231"/>
                </a:lnTo>
                <a:lnTo>
                  <a:pt x="442306" y="90175"/>
                </a:lnTo>
                <a:lnTo>
                  <a:pt x="492128" y="102530"/>
                </a:lnTo>
                <a:lnTo>
                  <a:pt x="541793" y="115295"/>
                </a:lnTo>
                <a:lnTo>
                  <a:pt x="591301" y="128465"/>
                </a:lnTo>
                <a:lnTo>
                  <a:pt x="640650" y="142037"/>
                </a:lnTo>
                <a:lnTo>
                  <a:pt x="689838" y="156008"/>
                </a:lnTo>
                <a:lnTo>
                  <a:pt x="727656" y="167051"/>
                </a:lnTo>
                <a:lnTo>
                  <a:pt x="765376" y="178329"/>
                </a:lnTo>
                <a:lnTo>
                  <a:pt x="802997" y="189841"/>
                </a:lnTo>
                <a:lnTo>
                  <a:pt x="840519" y="201588"/>
                </a:lnTo>
                <a:lnTo>
                  <a:pt x="889970" y="219064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8967" y="3688339"/>
            <a:ext cx="446405" cy="379730"/>
          </a:xfrm>
          <a:custGeom>
            <a:avLst/>
            <a:gdLst/>
            <a:ahLst/>
            <a:cxnLst/>
            <a:rect l="l" t="t" r="r" b="b"/>
            <a:pathLst>
              <a:path w="446404" h="379729">
                <a:moveTo>
                  <a:pt x="133974" y="0"/>
                </a:moveTo>
                <a:lnTo>
                  <a:pt x="0" y="379105"/>
                </a:lnTo>
                <a:lnTo>
                  <a:pt x="446091" y="323528"/>
                </a:lnTo>
                <a:lnTo>
                  <a:pt x="13397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236015" y="4656963"/>
            <a:ext cx="591820" cy="461645"/>
          </a:xfrm>
          <a:custGeom>
            <a:avLst/>
            <a:gdLst/>
            <a:ahLst/>
            <a:cxnLst/>
            <a:rect l="l" t="t" r="r" b="b"/>
            <a:pathLst>
              <a:path w="591819" h="461645">
                <a:moveTo>
                  <a:pt x="0" y="0"/>
                </a:moveTo>
                <a:lnTo>
                  <a:pt x="56628" y="39134"/>
                </a:lnTo>
                <a:lnTo>
                  <a:pt x="112815" y="78901"/>
                </a:lnTo>
                <a:lnTo>
                  <a:pt x="168524" y="119275"/>
                </a:lnTo>
                <a:lnTo>
                  <a:pt x="223778" y="160270"/>
                </a:lnTo>
                <a:lnTo>
                  <a:pt x="265912" y="192183"/>
                </a:lnTo>
                <a:lnTo>
                  <a:pt x="307767" y="224455"/>
                </a:lnTo>
                <a:lnTo>
                  <a:pt x="349340" y="257084"/>
                </a:lnTo>
                <a:lnTo>
                  <a:pt x="390629" y="290067"/>
                </a:lnTo>
                <a:lnTo>
                  <a:pt x="431633" y="323404"/>
                </a:lnTo>
                <a:lnTo>
                  <a:pt x="472348" y="357091"/>
                </a:lnTo>
                <a:lnTo>
                  <a:pt x="512772" y="391128"/>
                </a:lnTo>
                <a:lnTo>
                  <a:pt x="552904" y="425513"/>
                </a:lnTo>
                <a:lnTo>
                  <a:pt x="591388" y="46103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652568" y="4934765"/>
            <a:ext cx="432434" cy="421005"/>
          </a:xfrm>
          <a:custGeom>
            <a:avLst/>
            <a:gdLst/>
            <a:ahLst/>
            <a:cxnLst/>
            <a:rect l="l" t="t" r="r" b="b"/>
            <a:pathLst>
              <a:path w="432434" h="421004">
                <a:moveTo>
                  <a:pt x="272724" y="0"/>
                </a:moveTo>
                <a:lnTo>
                  <a:pt x="0" y="295449"/>
                </a:lnTo>
                <a:lnTo>
                  <a:pt x="431808" y="420451"/>
                </a:lnTo>
                <a:lnTo>
                  <a:pt x="27272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59149" y="3778011"/>
            <a:ext cx="739140" cy="234950"/>
          </a:xfrm>
          <a:custGeom>
            <a:avLst/>
            <a:gdLst/>
            <a:ahLst/>
            <a:cxnLst/>
            <a:rect l="l" t="t" r="r" b="b"/>
            <a:pathLst>
              <a:path w="739140" h="234950">
                <a:moveTo>
                  <a:pt x="0" y="234449"/>
                </a:moveTo>
                <a:lnTo>
                  <a:pt x="47296" y="216162"/>
                </a:lnTo>
                <a:lnTo>
                  <a:pt x="94777" y="198259"/>
                </a:lnTo>
                <a:lnTo>
                  <a:pt x="142439" y="180742"/>
                </a:lnTo>
                <a:lnTo>
                  <a:pt x="190281" y="163612"/>
                </a:lnTo>
                <a:lnTo>
                  <a:pt x="238301" y="146870"/>
                </a:lnTo>
                <a:lnTo>
                  <a:pt x="286497" y="130519"/>
                </a:lnTo>
                <a:lnTo>
                  <a:pt x="334866" y="114559"/>
                </a:lnTo>
                <a:lnTo>
                  <a:pt x="383407" y="98992"/>
                </a:lnTo>
                <a:lnTo>
                  <a:pt x="432117" y="83820"/>
                </a:lnTo>
                <a:lnTo>
                  <a:pt x="480995" y="69045"/>
                </a:lnTo>
                <a:lnTo>
                  <a:pt x="530038" y="54667"/>
                </a:lnTo>
                <a:lnTo>
                  <a:pt x="569256" y="43490"/>
                </a:lnTo>
                <a:lnTo>
                  <a:pt x="608577" y="32568"/>
                </a:lnTo>
                <a:lnTo>
                  <a:pt x="648000" y="21902"/>
                </a:lnTo>
                <a:lnTo>
                  <a:pt x="687523" y="11493"/>
                </a:lnTo>
                <a:lnTo>
                  <a:pt x="738653" y="0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202631" y="3593347"/>
            <a:ext cx="436880" cy="392430"/>
          </a:xfrm>
          <a:custGeom>
            <a:avLst/>
            <a:gdLst/>
            <a:ahLst/>
            <a:cxnLst/>
            <a:rect l="l" t="t" r="r" b="b"/>
            <a:pathLst>
              <a:path w="436879" h="392429">
                <a:moveTo>
                  <a:pt x="0" y="0"/>
                </a:moveTo>
                <a:lnTo>
                  <a:pt x="88180" y="392292"/>
                </a:lnTo>
                <a:lnTo>
                  <a:pt x="436383" y="107965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711700" y="8008649"/>
            <a:ext cx="955040" cy="1033144"/>
          </a:xfrm>
          <a:custGeom>
            <a:avLst/>
            <a:gdLst/>
            <a:ahLst/>
            <a:cxnLst/>
            <a:rect l="l" t="t" r="r" b="b"/>
            <a:pathLst>
              <a:path w="955040" h="1033145">
                <a:moveTo>
                  <a:pt x="954913" y="0"/>
                </a:moveTo>
                <a:lnTo>
                  <a:pt x="0" y="155638"/>
                </a:lnTo>
                <a:lnTo>
                  <a:pt x="633090" y="1032728"/>
                </a:lnTo>
                <a:lnTo>
                  <a:pt x="954913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7264565" y="542256"/>
            <a:ext cx="55733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1" spc="3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8000" b="1" spc="-2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11</a:t>
            </a:fld>
            <a:endParaRPr spc="-55" dirty="0"/>
          </a:p>
        </p:txBody>
      </p:sp>
      <p:sp>
        <p:nvSpPr>
          <p:cNvPr id="31" name="object 31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761901" y="319139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081172" y="3830115"/>
            <a:ext cx="4330700" cy="3918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>
              <a:latin typeface="Calibri"/>
              <a:cs typeface="Calibri"/>
            </a:endParaRPr>
          </a:p>
          <a:p>
            <a:pPr marL="1447165" marR="5080" indent="-377190">
              <a:lnSpc>
                <a:spcPct val="103400"/>
              </a:lnSpc>
              <a:spcBef>
                <a:spcPts val="4865"/>
              </a:spcBef>
            </a:pPr>
            <a:r>
              <a:rPr sz="5250" spc="65" dirty="0">
                <a:latin typeface="Calibri"/>
                <a:cs typeface="Calibri"/>
              </a:rPr>
              <a:t>Visualize  </a:t>
            </a:r>
            <a:r>
              <a:rPr sz="5250" spc="20" dirty="0">
                <a:latin typeface="Calibri"/>
                <a:cs typeface="Calibri"/>
              </a:rPr>
              <a:t>T</a:t>
            </a:r>
            <a:r>
              <a:rPr sz="5250" spc="-130" dirty="0">
                <a:latin typeface="Calibri"/>
                <a:cs typeface="Calibri"/>
              </a:rPr>
              <a:t>r</a:t>
            </a:r>
            <a:r>
              <a:rPr sz="5250" spc="100" dirty="0">
                <a:latin typeface="Calibri"/>
                <a:cs typeface="Calibri"/>
              </a:rPr>
              <a:t>ans</a:t>
            </a:r>
            <a:r>
              <a:rPr sz="5250" spc="10" dirty="0">
                <a:latin typeface="Calibri"/>
                <a:cs typeface="Calibri"/>
              </a:rPr>
              <a:t>f</a:t>
            </a:r>
            <a:r>
              <a:rPr sz="5250" spc="90" dirty="0">
                <a:latin typeface="Calibri"/>
                <a:cs typeface="Calibri"/>
              </a:rPr>
              <a:t>orm</a:t>
            </a:r>
            <a:endParaRPr sz="5250">
              <a:latin typeface="Calibri"/>
              <a:cs typeface="Calibri"/>
            </a:endParaRPr>
          </a:p>
          <a:p>
            <a:pPr marL="2452370">
              <a:lnSpc>
                <a:spcPct val="100000"/>
              </a:lnSpc>
              <a:spcBef>
                <a:spcPts val="130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730307" y="2584079"/>
            <a:ext cx="395541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0" dirty="0">
                <a:latin typeface="Calibri"/>
                <a:cs typeface="Calibri"/>
              </a:rPr>
              <a:t>Communi</a:t>
            </a:r>
            <a:r>
              <a:rPr sz="5250" spc="60" dirty="0">
                <a:latin typeface="Calibri"/>
                <a:cs typeface="Calibri"/>
              </a:rPr>
              <a:t>c</a:t>
            </a:r>
            <a:r>
              <a:rPr sz="5250" spc="65" dirty="0">
                <a:latin typeface="Calibri"/>
                <a:cs typeface="Calibri"/>
              </a:rPr>
              <a:t>a</a:t>
            </a:r>
            <a:r>
              <a:rPr sz="5250" spc="-50" dirty="0">
                <a:latin typeface="Calibri"/>
                <a:cs typeface="Calibri"/>
              </a:rPr>
              <a:t>t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33" name="object 17">
            <a:extLst>
              <a:ext uri="{FF2B5EF4-FFF2-40B4-BE49-F238E27FC236}">
                <a16:creationId xmlns:a16="http://schemas.microsoft.com/office/drawing/2014/main" id="{01C3F43F-4E7C-4772-A9FA-2885D9D9510D}"/>
              </a:ext>
            </a:extLst>
          </p:cNvPr>
          <p:cNvSpPr/>
          <p:nvPr/>
        </p:nvSpPr>
        <p:spPr>
          <a:xfrm>
            <a:off x="3622959" y="7438948"/>
            <a:ext cx="570865" cy="662305"/>
          </a:xfrm>
          <a:custGeom>
            <a:avLst/>
            <a:gdLst/>
            <a:ahLst/>
            <a:cxnLst/>
            <a:rect l="l" t="t" r="r" b="b"/>
            <a:pathLst>
              <a:path w="570864" h="662304">
                <a:moveTo>
                  <a:pt x="467685" y="0"/>
                </a:moveTo>
                <a:lnTo>
                  <a:pt x="0" y="479615"/>
                </a:lnTo>
                <a:lnTo>
                  <a:pt x="570766" y="661917"/>
                </a:lnTo>
                <a:lnTo>
                  <a:pt x="467685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19">
            <a:extLst>
              <a:ext uri="{FF2B5EF4-FFF2-40B4-BE49-F238E27FC236}">
                <a16:creationId xmlns:a16="http://schemas.microsoft.com/office/drawing/2014/main" id="{0D2F23CA-AD12-47C0-B027-8AC942D70442}"/>
              </a:ext>
            </a:extLst>
          </p:cNvPr>
          <p:cNvSpPr txBox="1"/>
          <p:nvPr/>
        </p:nvSpPr>
        <p:spPr>
          <a:xfrm>
            <a:off x="5771065" y="4029255"/>
            <a:ext cx="169926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5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35" name="object 21">
            <a:extLst>
              <a:ext uri="{FF2B5EF4-FFF2-40B4-BE49-F238E27FC236}">
                <a16:creationId xmlns:a16="http://schemas.microsoft.com/office/drawing/2014/main" id="{76E9C668-6CA9-4EB1-A27A-C671B70E1FE8}"/>
              </a:ext>
            </a:extLst>
          </p:cNvPr>
          <p:cNvSpPr txBox="1"/>
          <p:nvPr/>
        </p:nvSpPr>
        <p:spPr>
          <a:xfrm>
            <a:off x="4364536" y="7164206"/>
            <a:ext cx="419354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Experiment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36" name="object 43">
            <a:extLst>
              <a:ext uri="{FF2B5EF4-FFF2-40B4-BE49-F238E27FC236}">
                <a16:creationId xmlns:a16="http://schemas.microsoft.com/office/drawing/2014/main" id="{FB638BC6-222C-472C-8102-1B585A8EC385}"/>
              </a:ext>
            </a:extLst>
          </p:cNvPr>
          <p:cNvSpPr/>
          <p:nvPr/>
        </p:nvSpPr>
        <p:spPr>
          <a:xfrm rot="1038272">
            <a:off x="4203909" y="5139526"/>
            <a:ext cx="800911" cy="4010430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177800">
            <a:solidFill>
              <a:srgbClr val="4A8F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5">
            <a:extLst>
              <a:ext uri="{FF2B5EF4-FFF2-40B4-BE49-F238E27FC236}">
                <a16:creationId xmlns:a16="http://schemas.microsoft.com/office/drawing/2014/main" id="{4BD7D4EB-2E5D-4927-9A4E-CCF8CB1EC5EE}"/>
              </a:ext>
            </a:extLst>
          </p:cNvPr>
          <p:cNvSpPr/>
          <p:nvPr/>
        </p:nvSpPr>
        <p:spPr>
          <a:xfrm>
            <a:off x="5257449" y="5008657"/>
            <a:ext cx="645795" cy="624205"/>
          </a:xfrm>
          <a:custGeom>
            <a:avLst/>
            <a:gdLst/>
            <a:ahLst/>
            <a:cxnLst/>
            <a:rect l="l" t="t" r="r" b="b"/>
            <a:pathLst>
              <a:path w="645795" h="624204">
                <a:moveTo>
                  <a:pt x="645590" y="0"/>
                </a:moveTo>
                <a:lnTo>
                  <a:pt x="0" y="178812"/>
                </a:lnTo>
                <a:lnTo>
                  <a:pt x="401286" y="623759"/>
                </a:lnTo>
                <a:lnTo>
                  <a:pt x="645590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24"/>
          <p:cNvSpPr/>
          <p:nvPr/>
        </p:nvSpPr>
        <p:spPr>
          <a:xfrm>
            <a:off x="2287155" y="2218584"/>
            <a:ext cx="14923135" cy="6831330"/>
          </a:xfrm>
          <a:custGeom>
            <a:avLst/>
            <a:gdLst/>
            <a:ahLst/>
            <a:cxnLst/>
            <a:rect l="l" t="t" r="r" b="b"/>
            <a:pathLst>
              <a:path w="14923135" h="6831330">
                <a:moveTo>
                  <a:pt x="0" y="6831241"/>
                </a:moveTo>
                <a:lnTo>
                  <a:pt x="5882" y="6773182"/>
                </a:lnTo>
                <a:lnTo>
                  <a:pt x="12195" y="6715262"/>
                </a:lnTo>
                <a:lnTo>
                  <a:pt x="18936" y="6657484"/>
                </a:lnTo>
                <a:lnTo>
                  <a:pt x="26104" y="6599848"/>
                </a:lnTo>
                <a:lnTo>
                  <a:pt x="33698" y="6542356"/>
                </a:lnTo>
                <a:lnTo>
                  <a:pt x="41715" y="6485009"/>
                </a:lnTo>
                <a:lnTo>
                  <a:pt x="50154" y="6427810"/>
                </a:lnTo>
                <a:lnTo>
                  <a:pt x="59013" y="6370759"/>
                </a:lnTo>
                <a:lnTo>
                  <a:pt x="68290" y="6313859"/>
                </a:lnTo>
                <a:lnTo>
                  <a:pt x="77985" y="6257110"/>
                </a:lnTo>
                <a:lnTo>
                  <a:pt x="88094" y="6200514"/>
                </a:lnTo>
                <a:lnTo>
                  <a:pt x="98617" y="6144073"/>
                </a:lnTo>
                <a:lnTo>
                  <a:pt x="109552" y="6087788"/>
                </a:lnTo>
                <a:lnTo>
                  <a:pt x="120896" y="6031662"/>
                </a:lnTo>
                <a:lnTo>
                  <a:pt x="132650" y="5975694"/>
                </a:lnTo>
                <a:lnTo>
                  <a:pt x="144809" y="5919887"/>
                </a:lnTo>
                <a:lnTo>
                  <a:pt x="157374" y="5864243"/>
                </a:lnTo>
                <a:lnTo>
                  <a:pt x="170342" y="5808762"/>
                </a:lnTo>
                <a:lnTo>
                  <a:pt x="183712" y="5753447"/>
                </a:lnTo>
                <a:lnTo>
                  <a:pt x="197482" y="5698299"/>
                </a:lnTo>
                <a:lnTo>
                  <a:pt x="211650" y="5643320"/>
                </a:lnTo>
                <a:lnTo>
                  <a:pt x="226215" y="5588510"/>
                </a:lnTo>
                <a:lnTo>
                  <a:pt x="241175" y="5533872"/>
                </a:lnTo>
                <a:lnTo>
                  <a:pt x="256528" y="5479407"/>
                </a:lnTo>
                <a:lnTo>
                  <a:pt x="272272" y="5425116"/>
                </a:lnTo>
                <a:lnTo>
                  <a:pt x="288406" y="5371002"/>
                </a:lnTo>
                <a:lnTo>
                  <a:pt x="304929" y="5317065"/>
                </a:lnTo>
                <a:lnTo>
                  <a:pt x="321838" y="5263308"/>
                </a:lnTo>
                <a:lnTo>
                  <a:pt x="339132" y="5209731"/>
                </a:lnTo>
                <a:lnTo>
                  <a:pt x="356809" y="5156336"/>
                </a:lnTo>
                <a:lnTo>
                  <a:pt x="374868" y="5103125"/>
                </a:lnTo>
                <a:lnTo>
                  <a:pt x="393306" y="5050099"/>
                </a:lnTo>
                <a:lnTo>
                  <a:pt x="412122" y="4997261"/>
                </a:lnTo>
                <a:lnTo>
                  <a:pt x="431315" y="4944610"/>
                </a:lnTo>
                <a:lnTo>
                  <a:pt x="450883" y="4892149"/>
                </a:lnTo>
                <a:lnTo>
                  <a:pt x="470823" y="4839880"/>
                </a:lnTo>
                <a:lnTo>
                  <a:pt x="491136" y="4787804"/>
                </a:lnTo>
                <a:lnTo>
                  <a:pt x="511817" y="4735922"/>
                </a:lnTo>
                <a:lnTo>
                  <a:pt x="532867" y="4684235"/>
                </a:lnTo>
                <a:lnTo>
                  <a:pt x="554283" y="4632747"/>
                </a:lnTo>
                <a:lnTo>
                  <a:pt x="576064" y="4581457"/>
                </a:lnTo>
                <a:lnTo>
                  <a:pt x="598207" y="4530368"/>
                </a:lnTo>
                <a:lnTo>
                  <a:pt x="620712" y="4479481"/>
                </a:lnTo>
                <a:lnTo>
                  <a:pt x="643577" y="4428798"/>
                </a:lnTo>
                <a:lnTo>
                  <a:pt x="666799" y="4378320"/>
                </a:lnTo>
                <a:lnTo>
                  <a:pt x="690378" y="4328048"/>
                </a:lnTo>
                <a:lnTo>
                  <a:pt x="714311" y="4277985"/>
                </a:lnTo>
                <a:lnTo>
                  <a:pt x="738597" y="4228131"/>
                </a:lnTo>
                <a:lnTo>
                  <a:pt x="763234" y="4178488"/>
                </a:lnTo>
                <a:lnTo>
                  <a:pt x="788221" y="4129058"/>
                </a:lnTo>
                <a:lnTo>
                  <a:pt x="813556" y="4079843"/>
                </a:lnTo>
                <a:lnTo>
                  <a:pt x="839236" y="4030843"/>
                </a:lnTo>
                <a:lnTo>
                  <a:pt x="865262" y="3982061"/>
                </a:lnTo>
                <a:lnTo>
                  <a:pt x="891630" y="3933497"/>
                </a:lnTo>
                <a:lnTo>
                  <a:pt x="918339" y="3885154"/>
                </a:lnTo>
                <a:lnTo>
                  <a:pt x="945387" y="3837033"/>
                </a:lnTo>
                <a:lnTo>
                  <a:pt x="972773" y="3789135"/>
                </a:lnTo>
                <a:lnTo>
                  <a:pt x="1000495" y="3741462"/>
                </a:lnTo>
                <a:lnTo>
                  <a:pt x="1028552" y="3694016"/>
                </a:lnTo>
                <a:lnTo>
                  <a:pt x="1056941" y="3646798"/>
                </a:lnTo>
                <a:lnTo>
                  <a:pt x="1085661" y="3599809"/>
                </a:lnTo>
                <a:lnTo>
                  <a:pt x="1114711" y="3553051"/>
                </a:lnTo>
                <a:lnTo>
                  <a:pt x="1144088" y="3506526"/>
                </a:lnTo>
                <a:lnTo>
                  <a:pt x="1173791" y="3460235"/>
                </a:lnTo>
                <a:lnTo>
                  <a:pt x="1203818" y="3414180"/>
                </a:lnTo>
                <a:lnTo>
                  <a:pt x="1234168" y="3368361"/>
                </a:lnTo>
                <a:lnTo>
                  <a:pt x="1264839" y="3322782"/>
                </a:lnTo>
                <a:lnTo>
                  <a:pt x="1295829" y="3277443"/>
                </a:lnTo>
                <a:lnTo>
                  <a:pt x="1327137" y="3232345"/>
                </a:lnTo>
                <a:lnTo>
                  <a:pt x="1358760" y="3187491"/>
                </a:lnTo>
                <a:lnTo>
                  <a:pt x="1390697" y="3142881"/>
                </a:lnTo>
                <a:lnTo>
                  <a:pt x="1422948" y="3098518"/>
                </a:lnTo>
                <a:lnTo>
                  <a:pt x="1455508" y="3054403"/>
                </a:lnTo>
                <a:lnTo>
                  <a:pt x="1488378" y="3010537"/>
                </a:lnTo>
                <a:lnTo>
                  <a:pt x="1521556" y="2966922"/>
                </a:lnTo>
                <a:lnTo>
                  <a:pt x="1555039" y="2923560"/>
                </a:lnTo>
                <a:lnTo>
                  <a:pt x="1588826" y="2880452"/>
                </a:lnTo>
                <a:lnTo>
                  <a:pt x="1622916" y="2837599"/>
                </a:lnTo>
                <a:lnTo>
                  <a:pt x="1657306" y="2795003"/>
                </a:lnTo>
                <a:lnTo>
                  <a:pt x="1691995" y="2752665"/>
                </a:lnTo>
                <a:lnTo>
                  <a:pt x="1726982" y="2710588"/>
                </a:lnTo>
                <a:lnTo>
                  <a:pt x="1762264" y="2668772"/>
                </a:lnTo>
                <a:lnTo>
                  <a:pt x="1797840" y="2627219"/>
                </a:lnTo>
                <a:lnTo>
                  <a:pt x="1833709" y="2585931"/>
                </a:lnTo>
                <a:lnTo>
                  <a:pt x="1869868" y="2544910"/>
                </a:lnTo>
                <a:lnTo>
                  <a:pt x="1906316" y="2504156"/>
                </a:lnTo>
                <a:lnTo>
                  <a:pt x="1943052" y="2463671"/>
                </a:lnTo>
                <a:lnTo>
                  <a:pt x="1980072" y="2423457"/>
                </a:lnTo>
                <a:lnTo>
                  <a:pt x="2017377" y="2383515"/>
                </a:lnTo>
                <a:lnTo>
                  <a:pt x="2054964" y="2343847"/>
                </a:lnTo>
                <a:lnTo>
                  <a:pt x="2092832" y="2304454"/>
                </a:lnTo>
                <a:lnTo>
                  <a:pt x="2130978" y="2265339"/>
                </a:lnTo>
                <a:lnTo>
                  <a:pt x="2169401" y="2226501"/>
                </a:lnTo>
                <a:lnTo>
                  <a:pt x="2208100" y="2187944"/>
                </a:lnTo>
                <a:lnTo>
                  <a:pt x="2247073" y="2149668"/>
                </a:lnTo>
                <a:lnTo>
                  <a:pt x="2286318" y="2111675"/>
                </a:lnTo>
                <a:lnTo>
                  <a:pt x="2325833" y="2073967"/>
                </a:lnTo>
                <a:lnTo>
                  <a:pt x="2365617" y="2036544"/>
                </a:lnTo>
                <a:lnTo>
                  <a:pt x="2405668" y="1999409"/>
                </a:lnTo>
                <a:lnTo>
                  <a:pt x="2445984" y="1962563"/>
                </a:lnTo>
                <a:lnTo>
                  <a:pt x="2486564" y="1926008"/>
                </a:lnTo>
                <a:lnTo>
                  <a:pt x="2527406" y="1889745"/>
                </a:lnTo>
                <a:lnTo>
                  <a:pt x="2568509" y="1853776"/>
                </a:lnTo>
                <a:lnTo>
                  <a:pt x="2609870" y="1818102"/>
                </a:lnTo>
                <a:lnTo>
                  <a:pt x="2651488" y="1782724"/>
                </a:lnTo>
                <a:lnTo>
                  <a:pt x="2693361" y="1747645"/>
                </a:lnTo>
                <a:lnTo>
                  <a:pt x="2735488" y="1712865"/>
                </a:lnTo>
                <a:lnTo>
                  <a:pt x="2777867" y="1678387"/>
                </a:lnTo>
                <a:lnTo>
                  <a:pt x="2820496" y="1644212"/>
                </a:lnTo>
                <a:lnTo>
                  <a:pt x="2863373" y="1610341"/>
                </a:lnTo>
                <a:lnTo>
                  <a:pt x="2906497" y="1576776"/>
                </a:lnTo>
                <a:lnTo>
                  <a:pt x="2949867" y="1543518"/>
                </a:lnTo>
                <a:lnTo>
                  <a:pt x="2993480" y="1510569"/>
                </a:lnTo>
                <a:lnTo>
                  <a:pt x="3037335" y="1477931"/>
                </a:lnTo>
                <a:lnTo>
                  <a:pt x="3081430" y="1445605"/>
                </a:lnTo>
                <a:lnTo>
                  <a:pt x="3125763" y="1413592"/>
                </a:lnTo>
                <a:lnTo>
                  <a:pt x="3170333" y="1381894"/>
                </a:lnTo>
                <a:lnTo>
                  <a:pt x="3215139" y="1350513"/>
                </a:lnTo>
                <a:lnTo>
                  <a:pt x="3260177" y="1319450"/>
                </a:lnTo>
                <a:lnTo>
                  <a:pt x="3305448" y="1288706"/>
                </a:lnTo>
                <a:lnTo>
                  <a:pt x="3350948" y="1258284"/>
                </a:lnTo>
                <a:lnTo>
                  <a:pt x="3396677" y="1228184"/>
                </a:lnTo>
                <a:lnTo>
                  <a:pt x="3442632" y="1198409"/>
                </a:lnTo>
                <a:lnTo>
                  <a:pt x="3488812" y="1168959"/>
                </a:lnTo>
                <a:lnTo>
                  <a:pt x="3535216" y="1139836"/>
                </a:lnTo>
                <a:lnTo>
                  <a:pt x="3581841" y="1111043"/>
                </a:lnTo>
                <a:lnTo>
                  <a:pt x="3628687" y="1082579"/>
                </a:lnTo>
                <a:lnTo>
                  <a:pt x="3675750" y="1054448"/>
                </a:lnTo>
                <a:lnTo>
                  <a:pt x="3723030" y="1026649"/>
                </a:lnTo>
                <a:lnTo>
                  <a:pt x="3770525" y="999186"/>
                </a:lnTo>
                <a:lnTo>
                  <a:pt x="3818233" y="972059"/>
                </a:lnTo>
                <a:lnTo>
                  <a:pt x="3866153" y="945270"/>
                </a:lnTo>
                <a:lnTo>
                  <a:pt x="3914283" y="918821"/>
                </a:lnTo>
                <a:lnTo>
                  <a:pt x="3962620" y="892712"/>
                </a:lnTo>
                <a:lnTo>
                  <a:pt x="4011164" y="866946"/>
                </a:lnTo>
                <a:lnTo>
                  <a:pt x="4059913" y="841524"/>
                </a:lnTo>
                <a:lnTo>
                  <a:pt x="4108866" y="816448"/>
                </a:lnTo>
                <a:lnTo>
                  <a:pt x="4158019" y="791718"/>
                </a:lnTo>
                <a:lnTo>
                  <a:pt x="4207372" y="767338"/>
                </a:lnTo>
                <a:lnTo>
                  <a:pt x="4256924" y="743307"/>
                </a:lnTo>
                <a:lnTo>
                  <a:pt x="4306671" y="719629"/>
                </a:lnTo>
                <a:lnTo>
                  <a:pt x="4356614" y="696303"/>
                </a:lnTo>
                <a:lnTo>
                  <a:pt x="4406749" y="673332"/>
                </a:lnTo>
                <a:lnTo>
                  <a:pt x="4457076" y="650717"/>
                </a:lnTo>
                <a:lnTo>
                  <a:pt x="4507592" y="628461"/>
                </a:lnTo>
                <a:lnTo>
                  <a:pt x="4558296" y="606563"/>
                </a:lnTo>
                <a:lnTo>
                  <a:pt x="4609187" y="585026"/>
                </a:lnTo>
                <a:lnTo>
                  <a:pt x="4660262" y="563852"/>
                </a:lnTo>
                <a:lnTo>
                  <a:pt x="4711520" y="543042"/>
                </a:lnTo>
                <a:lnTo>
                  <a:pt x="4762960" y="522597"/>
                </a:lnTo>
                <a:lnTo>
                  <a:pt x="4814579" y="502519"/>
                </a:lnTo>
                <a:lnTo>
                  <a:pt x="4866376" y="482809"/>
                </a:lnTo>
                <a:lnTo>
                  <a:pt x="4918349" y="463469"/>
                </a:lnTo>
                <a:lnTo>
                  <a:pt x="4970496" y="444501"/>
                </a:lnTo>
                <a:lnTo>
                  <a:pt x="5022816" y="425906"/>
                </a:lnTo>
                <a:lnTo>
                  <a:pt x="5075308" y="407686"/>
                </a:lnTo>
                <a:lnTo>
                  <a:pt x="5127969" y="389842"/>
                </a:lnTo>
                <a:lnTo>
                  <a:pt x="5180797" y="372375"/>
                </a:lnTo>
                <a:lnTo>
                  <a:pt x="5233792" y="355288"/>
                </a:lnTo>
                <a:lnTo>
                  <a:pt x="5286951" y="338581"/>
                </a:lnTo>
                <a:lnTo>
                  <a:pt x="5340273" y="322256"/>
                </a:lnTo>
                <a:lnTo>
                  <a:pt x="5393756" y="306315"/>
                </a:lnTo>
                <a:lnTo>
                  <a:pt x="5447399" y="290760"/>
                </a:lnTo>
                <a:lnTo>
                  <a:pt x="5501199" y="275591"/>
                </a:lnTo>
                <a:lnTo>
                  <a:pt x="5555155" y="260810"/>
                </a:lnTo>
                <a:lnTo>
                  <a:pt x="5609265" y="246420"/>
                </a:lnTo>
                <a:lnTo>
                  <a:pt x="5663528" y="232421"/>
                </a:lnTo>
                <a:lnTo>
                  <a:pt x="5717942" y="218814"/>
                </a:lnTo>
                <a:lnTo>
                  <a:pt x="5772505" y="205602"/>
                </a:lnTo>
                <a:lnTo>
                  <a:pt x="5827216" y="192786"/>
                </a:lnTo>
                <a:lnTo>
                  <a:pt x="5882072" y="180368"/>
                </a:lnTo>
                <a:lnTo>
                  <a:pt x="5937073" y="168348"/>
                </a:lnTo>
                <a:lnTo>
                  <a:pt x="5992217" y="156729"/>
                </a:lnTo>
                <a:lnTo>
                  <a:pt x="6047501" y="145513"/>
                </a:lnTo>
                <a:lnTo>
                  <a:pt x="6102924" y="134699"/>
                </a:lnTo>
                <a:lnTo>
                  <a:pt x="6158485" y="124291"/>
                </a:lnTo>
                <a:lnTo>
                  <a:pt x="6214182" y="114290"/>
                </a:lnTo>
                <a:lnTo>
                  <a:pt x="6270013" y="104696"/>
                </a:lnTo>
                <a:lnTo>
                  <a:pt x="6325976" y="95513"/>
                </a:lnTo>
                <a:lnTo>
                  <a:pt x="6382070" y="86740"/>
                </a:lnTo>
                <a:lnTo>
                  <a:pt x="6438293" y="78380"/>
                </a:lnTo>
                <a:lnTo>
                  <a:pt x="6494644" y="70435"/>
                </a:lnTo>
                <a:lnTo>
                  <a:pt x="6551120" y="62905"/>
                </a:lnTo>
                <a:lnTo>
                  <a:pt x="6607720" y="55793"/>
                </a:lnTo>
                <a:lnTo>
                  <a:pt x="6664443" y="49100"/>
                </a:lnTo>
                <a:lnTo>
                  <a:pt x="6721286" y="42827"/>
                </a:lnTo>
                <a:lnTo>
                  <a:pt x="6778248" y="36976"/>
                </a:lnTo>
                <a:lnTo>
                  <a:pt x="6835328" y="31548"/>
                </a:lnTo>
                <a:lnTo>
                  <a:pt x="6892523" y="26545"/>
                </a:lnTo>
                <a:lnTo>
                  <a:pt x="6949832" y="21969"/>
                </a:lnTo>
                <a:lnTo>
                  <a:pt x="7007253" y="17821"/>
                </a:lnTo>
                <a:lnTo>
                  <a:pt x="7064785" y="14102"/>
                </a:lnTo>
                <a:lnTo>
                  <a:pt x="7122426" y="10814"/>
                </a:lnTo>
                <a:lnTo>
                  <a:pt x="7180174" y="7959"/>
                </a:lnTo>
                <a:lnTo>
                  <a:pt x="7238027" y="5539"/>
                </a:lnTo>
                <a:lnTo>
                  <a:pt x="7295985" y="3553"/>
                </a:lnTo>
                <a:lnTo>
                  <a:pt x="7354044" y="2005"/>
                </a:lnTo>
                <a:lnTo>
                  <a:pt x="7412204" y="896"/>
                </a:lnTo>
                <a:lnTo>
                  <a:pt x="7470463" y="227"/>
                </a:lnTo>
                <a:lnTo>
                  <a:pt x="7528818" y="0"/>
                </a:lnTo>
                <a:lnTo>
                  <a:pt x="7582238" y="180"/>
                </a:lnTo>
                <a:lnTo>
                  <a:pt x="7635577" y="730"/>
                </a:lnTo>
                <a:lnTo>
                  <a:pt x="7688833" y="1650"/>
                </a:lnTo>
                <a:lnTo>
                  <a:pt x="7742006" y="2937"/>
                </a:lnTo>
                <a:lnTo>
                  <a:pt x="7795093" y="4591"/>
                </a:lnTo>
                <a:lnTo>
                  <a:pt x="7848095" y="6611"/>
                </a:lnTo>
                <a:lnTo>
                  <a:pt x="7901008" y="8996"/>
                </a:lnTo>
                <a:lnTo>
                  <a:pt x="7953833" y="11743"/>
                </a:lnTo>
                <a:lnTo>
                  <a:pt x="8006568" y="14853"/>
                </a:lnTo>
                <a:lnTo>
                  <a:pt x="8059211" y="18324"/>
                </a:lnTo>
                <a:lnTo>
                  <a:pt x="8111761" y="22154"/>
                </a:lnTo>
                <a:lnTo>
                  <a:pt x="8164218" y="26343"/>
                </a:lnTo>
                <a:lnTo>
                  <a:pt x="8216579" y="30890"/>
                </a:lnTo>
                <a:lnTo>
                  <a:pt x="8268843" y="35793"/>
                </a:lnTo>
                <a:lnTo>
                  <a:pt x="8321010" y="41051"/>
                </a:lnTo>
                <a:lnTo>
                  <a:pt x="8373077" y="46663"/>
                </a:lnTo>
                <a:lnTo>
                  <a:pt x="8425044" y="52627"/>
                </a:lnTo>
                <a:lnTo>
                  <a:pt x="8476909" y="58943"/>
                </a:lnTo>
                <a:lnTo>
                  <a:pt x="8528671" y="65610"/>
                </a:lnTo>
                <a:lnTo>
                  <a:pt x="8580329" y="72626"/>
                </a:lnTo>
                <a:lnTo>
                  <a:pt x="8631881" y="79990"/>
                </a:lnTo>
                <a:lnTo>
                  <a:pt x="8683326" y="87701"/>
                </a:lnTo>
                <a:lnTo>
                  <a:pt x="8734663" y="95757"/>
                </a:lnTo>
                <a:lnTo>
                  <a:pt x="8785890" y="104158"/>
                </a:lnTo>
                <a:lnTo>
                  <a:pt x="8837006" y="112903"/>
                </a:lnTo>
                <a:lnTo>
                  <a:pt x="8888011" y="121989"/>
                </a:lnTo>
                <a:lnTo>
                  <a:pt x="8938901" y="131417"/>
                </a:lnTo>
                <a:lnTo>
                  <a:pt x="8989678" y="141185"/>
                </a:lnTo>
                <a:lnTo>
                  <a:pt x="9040338" y="151291"/>
                </a:lnTo>
                <a:lnTo>
                  <a:pt x="9090881" y="161735"/>
                </a:lnTo>
                <a:lnTo>
                  <a:pt x="9141305" y="172515"/>
                </a:lnTo>
                <a:lnTo>
                  <a:pt x="9191609" y="183631"/>
                </a:lnTo>
                <a:lnTo>
                  <a:pt x="9241793" y="195080"/>
                </a:lnTo>
                <a:lnTo>
                  <a:pt x="9291854" y="206862"/>
                </a:lnTo>
                <a:lnTo>
                  <a:pt x="9341791" y="218976"/>
                </a:lnTo>
                <a:lnTo>
                  <a:pt x="9391603" y="231421"/>
                </a:lnTo>
                <a:lnTo>
                  <a:pt x="9441288" y="244195"/>
                </a:lnTo>
                <a:lnTo>
                  <a:pt x="9490846" y="257297"/>
                </a:lnTo>
                <a:lnTo>
                  <a:pt x="9540276" y="270726"/>
                </a:lnTo>
                <a:lnTo>
                  <a:pt x="9589575" y="284481"/>
                </a:lnTo>
                <a:lnTo>
                  <a:pt x="9638742" y="298560"/>
                </a:lnTo>
                <a:lnTo>
                  <a:pt x="9687777" y="312963"/>
                </a:lnTo>
                <a:lnTo>
                  <a:pt x="9736677" y="327688"/>
                </a:lnTo>
                <a:lnTo>
                  <a:pt x="9785442" y="342735"/>
                </a:lnTo>
                <a:lnTo>
                  <a:pt x="9834071" y="358101"/>
                </a:lnTo>
                <a:lnTo>
                  <a:pt x="9882562" y="373787"/>
                </a:lnTo>
                <a:lnTo>
                  <a:pt x="9930913" y="389789"/>
                </a:lnTo>
                <a:lnTo>
                  <a:pt x="9979124" y="406109"/>
                </a:lnTo>
                <a:lnTo>
                  <a:pt x="10027193" y="422743"/>
                </a:lnTo>
                <a:lnTo>
                  <a:pt x="10075119" y="439692"/>
                </a:lnTo>
                <a:lnTo>
                  <a:pt x="10122900" y="456954"/>
                </a:lnTo>
                <a:lnTo>
                  <a:pt x="10170536" y="474527"/>
                </a:lnTo>
                <a:lnTo>
                  <a:pt x="10218025" y="492412"/>
                </a:lnTo>
                <a:lnTo>
                  <a:pt x="10265365" y="510605"/>
                </a:lnTo>
                <a:lnTo>
                  <a:pt x="10312556" y="529107"/>
                </a:lnTo>
                <a:lnTo>
                  <a:pt x="10359596" y="547916"/>
                </a:lnTo>
                <a:lnTo>
                  <a:pt x="10406484" y="567031"/>
                </a:lnTo>
                <a:lnTo>
                  <a:pt x="10453218" y="586450"/>
                </a:lnTo>
                <a:lnTo>
                  <a:pt x="10499798" y="606174"/>
                </a:lnTo>
                <a:lnTo>
                  <a:pt x="10546222" y="626199"/>
                </a:lnTo>
                <a:lnTo>
                  <a:pt x="10592488" y="646526"/>
                </a:lnTo>
                <a:lnTo>
                  <a:pt x="10638596" y="667153"/>
                </a:lnTo>
                <a:lnTo>
                  <a:pt x="10684543" y="688079"/>
                </a:lnTo>
                <a:lnTo>
                  <a:pt x="10730330" y="709303"/>
                </a:lnTo>
                <a:lnTo>
                  <a:pt x="10775954" y="730823"/>
                </a:lnTo>
                <a:lnTo>
                  <a:pt x="10821414" y="752638"/>
                </a:lnTo>
                <a:lnTo>
                  <a:pt x="10866709" y="774748"/>
                </a:lnTo>
                <a:lnTo>
                  <a:pt x="10911838" y="797151"/>
                </a:lnTo>
                <a:lnTo>
                  <a:pt x="10956799" y="819846"/>
                </a:lnTo>
                <a:lnTo>
                  <a:pt x="11001592" y="842831"/>
                </a:lnTo>
                <a:lnTo>
                  <a:pt x="11046214" y="866106"/>
                </a:lnTo>
                <a:lnTo>
                  <a:pt x="11090664" y="889670"/>
                </a:lnTo>
                <a:lnTo>
                  <a:pt x="11134942" y="913520"/>
                </a:lnTo>
                <a:lnTo>
                  <a:pt x="11179045" y="937657"/>
                </a:lnTo>
                <a:lnTo>
                  <a:pt x="11222973" y="962078"/>
                </a:lnTo>
                <a:lnTo>
                  <a:pt x="11266724" y="986784"/>
                </a:lnTo>
                <a:lnTo>
                  <a:pt x="11310298" y="1011771"/>
                </a:lnTo>
                <a:lnTo>
                  <a:pt x="11353692" y="1037040"/>
                </a:lnTo>
                <a:lnTo>
                  <a:pt x="11396905" y="1062589"/>
                </a:lnTo>
                <a:lnTo>
                  <a:pt x="11439937" y="1088418"/>
                </a:lnTo>
                <a:lnTo>
                  <a:pt x="11482785" y="1114524"/>
                </a:lnTo>
                <a:lnTo>
                  <a:pt x="11525449" y="1140906"/>
                </a:lnTo>
                <a:lnTo>
                  <a:pt x="11567928" y="1167565"/>
                </a:lnTo>
                <a:lnTo>
                  <a:pt x="11610219" y="1194497"/>
                </a:lnTo>
                <a:lnTo>
                  <a:pt x="11652322" y="1221703"/>
                </a:lnTo>
                <a:lnTo>
                  <a:pt x="11694235" y="1249181"/>
                </a:lnTo>
                <a:lnTo>
                  <a:pt x="11735957" y="1276929"/>
                </a:lnTo>
                <a:lnTo>
                  <a:pt x="11777487" y="1304947"/>
                </a:lnTo>
                <a:lnTo>
                  <a:pt x="11818824" y="1333234"/>
                </a:lnTo>
                <a:lnTo>
                  <a:pt x="11859966" y="1361788"/>
                </a:lnTo>
                <a:lnTo>
                  <a:pt x="11900912" y="1390608"/>
                </a:lnTo>
                <a:lnTo>
                  <a:pt x="11941660" y="1419693"/>
                </a:lnTo>
                <a:lnTo>
                  <a:pt x="11982210" y="1449042"/>
                </a:lnTo>
                <a:lnTo>
                  <a:pt x="12022560" y="1478653"/>
                </a:lnTo>
                <a:lnTo>
                  <a:pt x="12062708" y="1508526"/>
                </a:lnTo>
                <a:lnTo>
                  <a:pt x="12102654" y="1538659"/>
                </a:lnTo>
                <a:lnTo>
                  <a:pt x="12142396" y="1569051"/>
                </a:lnTo>
                <a:lnTo>
                  <a:pt x="12181933" y="1599702"/>
                </a:lnTo>
                <a:lnTo>
                  <a:pt x="12221264" y="1630609"/>
                </a:lnTo>
                <a:lnTo>
                  <a:pt x="12260387" y="1661771"/>
                </a:lnTo>
                <a:lnTo>
                  <a:pt x="12299301" y="1693188"/>
                </a:lnTo>
                <a:lnTo>
                  <a:pt x="12338004" y="1724858"/>
                </a:lnTo>
                <a:lnTo>
                  <a:pt x="12376496" y="1756781"/>
                </a:lnTo>
                <a:lnTo>
                  <a:pt x="12414776" y="1788954"/>
                </a:lnTo>
                <a:lnTo>
                  <a:pt x="12452841" y="1821377"/>
                </a:lnTo>
                <a:lnTo>
                  <a:pt x="12490690" y="1854049"/>
                </a:lnTo>
                <a:lnTo>
                  <a:pt x="12528323" y="1886968"/>
                </a:lnTo>
                <a:lnTo>
                  <a:pt x="12565738" y="1920133"/>
                </a:lnTo>
                <a:lnTo>
                  <a:pt x="12602933" y="1953543"/>
                </a:lnTo>
                <a:lnTo>
                  <a:pt x="12639908" y="1987197"/>
                </a:lnTo>
                <a:lnTo>
                  <a:pt x="12676661" y="2021094"/>
                </a:lnTo>
                <a:lnTo>
                  <a:pt x="12713191" y="2055233"/>
                </a:lnTo>
                <a:lnTo>
                  <a:pt x="12749496" y="2089611"/>
                </a:lnTo>
                <a:lnTo>
                  <a:pt x="12785575" y="2124229"/>
                </a:lnTo>
                <a:lnTo>
                  <a:pt x="12821428" y="2159085"/>
                </a:lnTo>
                <a:lnTo>
                  <a:pt x="12857052" y="2194178"/>
                </a:lnTo>
                <a:lnTo>
                  <a:pt x="12892446" y="2229507"/>
                </a:lnTo>
                <a:lnTo>
                  <a:pt x="12927609" y="2265070"/>
                </a:lnTo>
                <a:lnTo>
                  <a:pt x="12962540" y="2300867"/>
                </a:lnTo>
                <a:lnTo>
                  <a:pt x="12997238" y="2336895"/>
                </a:lnTo>
                <a:lnTo>
                  <a:pt x="13031701" y="2373155"/>
                </a:lnTo>
                <a:lnTo>
                  <a:pt x="13065927" y="2409645"/>
                </a:lnTo>
                <a:lnTo>
                  <a:pt x="13099916" y="2446363"/>
                </a:lnTo>
                <a:lnTo>
                  <a:pt x="13133667" y="2483309"/>
                </a:lnTo>
                <a:lnTo>
                  <a:pt x="13167177" y="2520481"/>
                </a:lnTo>
                <a:lnTo>
                  <a:pt x="13200447" y="2557878"/>
                </a:lnTo>
                <a:lnTo>
                  <a:pt x="13233473" y="2595499"/>
                </a:lnTo>
                <a:lnTo>
                  <a:pt x="13266256" y="2633343"/>
                </a:lnTo>
                <a:lnTo>
                  <a:pt x="13298794" y="2671409"/>
                </a:lnTo>
                <a:lnTo>
                  <a:pt x="13331085" y="2709695"/>
                </a:lnTo>
                <a:lnTo>
                  <a:pt x="13363128" y="2748201"/>
                </a:lnTo>
                <a:lnTo>
                  <a:pt x="13394922" y="2786924"/>
                </a:lnTo>
                <a:lnTo>
                  <a:pt x="13426466" y="2825865"/>
                </a:lnTo>
                <a:lnTo>
                  <a:pt x="13457759" y="2865021"/>
                </a:lnTo>
                <a:lnTo>
                  <a:pt x="13488798" y="2904392"/>
                </a:lnTo>
                <a:lnTo>
                  <a:pt x="13519584" y="2943977"/>
                </a:lnTo>
                <a:lnTo>
                  <a:pt x="13550113" y="2983774"/>
                </a:lnTo>
                <a:lnTo>
                  <a:pt x="13580386" y="3023782"/>
                </a:lnTo>
                <a:lnTo>
                  <a:pt x="13610401" y="3064000"/>
                </a:lnTo>
                <a:lnTo>
                  <a:pt x="13640157" y="3104426"/>
                </a:lnTo>
                <a:lnTo>
                  <a:pt x="13669652" y="3145060"/>
                </a:lnTo>
                <a:lnTo>
                  <a:pt x="13698885" y="3185901"/>
                </a:lnTo>
                <a:lnTo>
                  <a:pt x="13727854" y="3226947"/>
                </a:lnTo>
                <a:lnTo>
                  <a:pt x="13756559" y="3268197"/>
                </a:lnTo>
                <a:lnTo>
                  <a:pt x="13784999" y="3309650"/>
                </a:lnTo>
                <a:lnTo>
                  <a:pt x="13813171" y="3351305"/>
                </a:lnTo>
                <a:lnTo>
                  <a:pt x="13841075" y="3393160"/>
                </a:lnTo>
                <a:lnTo>
                  <a:pt x="13868709" y="3435215"/>
                </a:lnTo>
                <a:lnTo>
                  <a:pt x="13896072" y="3477467"/>
                </a:lnTo>
                <a:lnTo>
                  <a:pt x="13923162" y="3519917"/>
                </a:lnTo>
                <a:lnTo>
                  <a:pt x="13949980" y="3562563"/>
                </a:lnTo>
                <a:lnTo>
                  <a:pt x="13976522" y="3605404"/>
                </a:lnTo>
                <a:lnTo>
                  <a:pt x="14002788" y="3648438"/>
                </a:lnTo>
                <a:lnTo>
                  <a:pt x="14028777" y="3691665"/>
                </a:lnTo>
                <a:lnTo>
                  <a:pt x="14054487" y="3735083"/>
                </a:lnTo>
                <a:lnTo>
                  <a:pt x="14079917" y="3778690"/>
                </a:lnTo>
                <a:lnTo>
                  <a:pt x="14105065" y="3822487"/>
                </a:lnTo>
                <a:lnTo>
                  <a:pt x="14129931" y="3866472"/>
                </a:lnTo>
                <a:lnTo>
                  <a:pt x="14154513" y="3910642"/>
                </a:lnTo>
                <a:lnTo>
                  <a:pt x="14178810" y="3954999"/>
                </a:lnTo>
                <a:lnTo>
                  <a:pt x="14202820" y="3999539"/>
                </a:lnTo>
                <a:lnTo>
                  <a:pt x="14226543" y="4044263"/>
                </a:lnTo>
                <a:lnTo>
                  <a:pt x="14249976" y="4089168"/>
                </a:lnTo>
                <a:lnTo>
                  <a:pt x="14273119" y="4134254"/>
                </a:lnTo>
                <a:lnTo>
                  <a:pt x="14295971" y="4179520"/>
                </a:lnTo>
                <a:lnTo>
                  <a:pt x="14318529" y="4224964"/>
                </a:lnTo>
                <a:lnTo>
                  <a:pt x="14340794" y="4270585"/>
                </a:lnTo>
                <a:lnTo>
                  <a:pt x="14362762" y="4316382"/>
                </a:lnTo>
                <a:lnTo>
                  <a:pt x="14384434" y="4362354"/>
                </a:lnTo>
                <a:lnTo>
                  <a:pt x="14405808" y="4408499"/>
                </a:lnTo>
                <a:lnTo>
                  <a:pt x="14426882" y="4454818"/>
                </a:lnTo>
                <a:lnTo>
                  <a:pt x="14447656" y="4501307"/>
                </a:lnTo>
                <a:lnTo>
                  <a:pt x="14468127" y="4547966"/>
                </a:lnTo>
                <a:lnTo>
                  <a:pt x="14488296" y="4594795"/>
                </a:lnTo>
                <a:lnTo>
                  <a:pt x="14508159" y="4641791"/>
                </a:lnTo>
                <a:lnTo>
                  <a:pt x="14527717" y="4688954"/>
                </a:lnTo>
                <a:lnTo>
                  <a:pt x="14546968" y="4736283"/>
                </a:lnTo>
                <a:lnTo>
                  <a:pt x="14565910" y="4783775"/>
                </a:lnTo>
                <a:lnTo>
                  <a:pt x="14584543" y="4831431"/>
                </a:lnTo>
                <a:lnTo>
                  <a:pt x="14602864" y="4879249"/>
                </a:lnTo>
                <a:lnTo>
                  <a:pt x="14620873" y="4927228"/>
                </a:lnTo>
                <a:lnTo>
                  <a:pt x="14638569" y="4975366"/>
                </a:lnTo>
                <a:lnTo>
                  <a:pt x="14655949" y="5023662"/>
                </a:lnTo>
                <a:lnTo>
                  <a:pt x="14673014" y="5072116"/>
                </a:lnTo>
                <a:lnTo>
                  <a:pt x="14689761" y="5120726"/>
                </a:lnTo>
                <a:lnTo>
                  <a:pt x="14706189" y="5169491"/>
                </a:lnTo>
                <a:lnTo>
                  <a:pt x="14722297" y="5218410"/>
                </a:lnTo>
                <a:lnTo>
                  <a:pt x="14738083" y="5267481"/>
                </a:lnTo>
                <a:lnTo>
                  <a:pt x="14753547" y="5316704"/>
                </a:lnTo>
                <a:lnTo>
                  <a:pt x="14768687" y="5366077"/>
                </a:lnTo>
                <a:lnTo>
                  <a:pt x="14783502" y="5415599"/>
                </a:lnTo>
                <a:lnTo>
                  <a:pt x="14797990" y="5465269"/>
                </a:lnTo>
                <a:lnTo>
                  <a:pt x="14812151" y="5515085"/>
                </a:lnTo>
                <a:lnTo>
                  <a:pt x="14825982" y="5565048"/>
                </a:lnTo>
                <a:lnTo>
                  <a:pt x="14839483" y="5615154"/>
                </a:lnTo>
                <a:lnTo>
                  <a:pt x="14852652" y="5665404"/>
                </a:lnTo>
                <a:lnTo>
                  <a:pt x="14865488" y="5715796"/>
                </a:lnTo>
                <a:lnTo>
                  <a:pt x="14877990" y="5766329"/>
                </a:lnTo>
                <a:lnTo>
                  <a:pt x="14890156" y="5817001"/>
                </a:lnTo>
                <a:lnTo>
                  <a:pt x="14901986" y="5867812"/>
                </a:lnTo>
                <a:lnTo>
                  <a:pt x="14923053" y="5997065"/>
                </a:lnTo>
              </a:path>
            </a:pathLst>
          </a:custGeom>
          <a:ln w="26177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605597" y="7811932"/>
            <a:ext cx="221615" cy="920115"/>
          </a:xfrm>
          <a:custGeom>
            <a:avLst/>
            <a:gdLst/>
            <a:ahLst/>
            <a:cxnLst/>
            <a:rect l="l" t="t" r="r" b="b"/>
            <a:pathLst>
              <a:path w="221615" h="920115">
                <a:moveTo>
                  <a:pt x="0" y="0"/>
                </a:moveTo>
                <a:lnTo>
                  <a:pt x="21604" y="67600"/>
                </a:lnTo>
                <a:lnTo>
                  <a:pt x="42421" y="135446"/>
                </a:lnTo>
                <a:lnTo>
                  <a:pt x="56537" y="183131"/>
                </a:lnTo>
                <a:lnTo>
                  <a:pt x="70280" y="230984"/>
                </a:lnTo>
                <a:lnTo>
                  <a:pt x="83647" y="279005"/>
                </a:lnTo>
                <a:lnTo>
                  <a:pt x="96636" y="327192"/>
                </a:lnTo>
                <a:lnTo>
                  <a:pt x="109246" y="375542"/>
                </a:lnTo>
                <a:lnTo>
                  <a:pt x="121475" y="424056"/>
                </a:lnTo>
                <a:lnTo>
                  <a:pt x="133321" y="472730"/>
                </a:lnTo>
                <a:lnTo>
                  <a:pt x="144783" y="521563"/>
                </a:lnTo>
                <a:lnTo>
                  <a:pt x="155858" y="570554"/>
                </a:lnTo>
                <a:lnTo>
                  <a:pt x="166546" y="619702"/>
                </a:lnTo>
                <a:lnTo>
                  <a:pt x="176843" y="669004"/>
                </a:lnTo>
                <a:lnTo>
                  <a:pt x="186750" y="718459"/>
                </a:lnTo>
                <a:lnTo>
                  <a:pt x="196263" y="768066"/>
                </a:lnTo>
                <a:lnTo>
                  <a:pt x="205381" y="817822"/>
                </a:lnTo>
                <a:lnTo>
                  <a:pt x="214102" y="867727"/>
                </a:lnTo>
                <a:lnTo>
                  <a:pt x="221221" y="91961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620530" y="8652355"/>
            <a:ext cx="398780" cy="426084"/>
          </a:xfrm>
          <a:custGeom>
            <a:avLst/>
            <a:gdLst/>
            <a:ahLst/>
            <a:cxnLst/>
            <a:rect l="l" t="t" r="r" b="b"/>
            <a:pathLst>
              <a:path w="398780" h="426084">
                <a:moveTo>
                  <a:pt x="398343" y="0"/>
                </a:moveTo>
                <a:lnTo>
                  <a:pt x="0" y="54650"/>
                </a:lnTo>
                <a:lnTo>
                  <a:pt x="253824" y="425676"/>
                </a:lnTo>
                <a:lnTo>
                  <a:pt x="398343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683217" y="8950377"/>
            <a:ext cx="439991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4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97710" y="8950377"/>
            <a:ext cx="403669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795346" y="3676272"/>
            <a:ext cx="890269" cy="219075"/>
          </a:xfrm>
          <a:custGeom>
            <a:avLst/>
            <a:gdLst/>
            <a:ahLst/>
            <a:cxnLst/>
            <a:rect l="l" t="t" r="r" b="b"/>
            <a:pathLst>
              <a:path w="890270" h="219075">
                <a:moveTo>
                  <a:pt x="0" y="0"/>
                </a:moveTo>
                <a:lnTo>
                  <a:pt x="70175" y="11981"/>
                </a:lnTo>
                <a:lnTo>
                  <a:pt x="140202" y="24807"/>
                </a:lnTo>
                <a:lnTo>
                  <a:pt x="190922" y="34641"/>
                </a:lnTo>
                <a:lnTo>
                  <a:pt x="241497" y="44904"/>
                </a:lnTo>
                <a:lnTo>
                  <a:pt x="291925" y="55592"/>
                </a:lnTo>
                <a:lnTo>
                  <a:pt x="342203" y="66702"/>
                </a:lnTo>
                <a:lnTo>
                  <a:pt x="392331" y="78231"/>
                </a:lnTo>
                <a:lnTo>
                  <a:pt x="442306" y="90175"/>
                </a:lnTo>
                <a:lnTo>
                  <a:pt x="492128" y="102530"/>
                </a:lnTo>
                <a:lnTo>
                  <a:pt x="541793" y="115295"/>
                </a:lnTo>
                <a:lnTo>
                  <a:pt x="591301" y="128465"/>
                </a:lnTo>
                <a:lnTo>
                  <a:pt x="640650" y="142037"/>
                </a:lnTo>
                <a:lnTo>
                  <a:pt x="689838" y="156008"/>
                </a:lnTo>
                <a:lnTo>
                  <a:pt x="727656" y="167051"/>
                </a:lnTo>
                <a:lnTo>
                  <a:pt x="765376" y="178329"/>
                </a:lnTo>
                <a:lnTo>
                  <a:pt x="802997" y="189841"/>
                </a:lnTo>
                <a:lnTo>
                  <a:pt x="840519" y="201588"/>
                </a:lnTo>
                <a:lnTo>
                  <a:pt x="889970" y="219064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8967" y="3688339"/>
            <a:ext cx="446405" cy="379730"/>
          </a:xfrm>
          <a:custGeom>
            <a:avLst/>
            <a:gdLst/>
            <a:ahLst/>
            <a:cxnLst/>
            <a:rect l="l" t="t" r="r" b="b"/>
            <a:pathLst>
              <a:path w="446404" h="379729">
                <a:moveTo>
                  <a:pt x="133974" y="0"/>
                </a:moveTo>
                <a:lnTo>
                  <a:pt x="0" y="379105"/>
                </a:lnTo>
                <a:lnTo>
                  <a:pt x="446091" y="323528"/>
                </a:lnTo>
                <a:lnTo>
                  <a:pt x="13397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236015" y="4656963"/>
            <a:ext cx="591820" cy="461645"/>
          </a:xfrm>
          <a:custGeom>
            <a:avLst/>
            <a:gdLst/>
            <a:ahLst/>
            <a:cxnLst/>
            <a:rect l="l" t="t" r="r" b="b"/>
            <a:pathLst>
              <a:path w="591819" h="461645">
                <a:moveTo>
                  <a:pt x="0" y="0"/>
                </a:moveTo>
                <a:lnTo>
                  <a:pt x="56628" y="39134"/>
                </a:lnTo>
                <a:lnTo>
                  <a:pt x="112815" y="78901"/>
                </a:lnTo>
                <a:lnTo>
                  <a:pt x="168524" y="119275"/>
                </a:lnTo>
                <a:lnTo>
                  <a:pt x="223778" y="160270"/>
                </a:lnTo>
                <a:lnTo>
                  <a:pt x="265912" y="192183"/>
                </a:lnTo>
                <a:lnTo>
                  <a:pt x="307767" y="224455"/>
                </a:lnTo>
                <a:lnTo>
                  <a:pt x="349340" y="257084"/>
                </a:lnTo>
                <a:lnTo>
                  <a:pt x="390629" y="290067"/>
                </a:lnTo>
                <a:lnTo>
                  <a:pt x="431633" y="323404"/>
                </a:lnTo>
                <a:lnTo>
                  <a:pt x="472348" y="357091"/>
                </a:lnTo>
                <a:lnTo>
                  <a:pt x="512772" y="391128"/>
                </a:lnTo>
                <a:lnTo>
                  <a:pt x="552904" y="425513"/>
                </a:lnTo>
                <a:lnTo>
                  <a:pt x="591388" y="46103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652568" y="4934765"/>
            <a:ext cx="432434" cy="421005"/>
          </a:xfrm>
          <a:custGeom>
            <a:avLst/>
            <a:gdLst/>
            <a:ahLst/>
            <a:cxnLst/>
            <a:rect l="l" t="t" r="r" b="b"/>
            <a:pathLst>
              <a:path w="432434" h="421004">
                <a:moveTo>
                  <a:pt x="272724" y="0"/>
                </a:moveTo>
                <a:lnTo>
                  <a:pt x="0" y="295449"/>
                </a:lnTo>
                <a:lnTo>
                  <a:pt x="431808" y="420451"/>
                </a:lnTo>
                <a:lnTo>
                  <a:pt x="27272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57449" y="5008657"/>
            <a:ext cx="645795" cy="624205"/>
          </a:xfrm>
          <a:custGeom>
            <a:avLst/>
            <a:gdLst/>
            <a:ahLst/>
            <a:cxnLst/>
            <a:rect l="l" t="t" r="r" b="b"/>
            <a:pathLst>
              <a:path w="645795" h="624204">
                <a:moveTo>
                  <a:pt x="645590" y="0"/>
                </a:moveTo>
                <a:lnTo>
                  <a:pt x="0" y="178812"/>
                </a:lnTo>
                <a:lnTo>
                  <a:pt x="401286" y="623759"/>
                </a:lnTo>
                <a:lnTo>
                  <a:pt x="645590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22959" y="7438948"/>
            <a:ext cx="570865" cy="662305"/>
          </a:xfrm>
          <a:custGeom>
            <a:avLst/>
            <a:gdLst/>
            <a:ahLst/>
            <a:cxnLst/>
            <a:rect l="l" t="t" r="r" b="b"/>
            <a:pathLst>
              <a:path w="570864" h="662304">
                <a:moveTo>
                  <a:pt x="467685" y="0"/>
                </a:moveTo>
                <a:lnTo>
                  <a:pt x="0" y="479615"/>
                </a:lnTo>
                <a:lnTo>
                  <a:pt x="570766" y="661917"/>
                </a:lnTo>
                <a:lnTo>
                  <a:pt x="467685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343059" y="4168469"/>
            <a:ext cx="169926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5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64536" y="7164206"/>
            <a:ext cx="419354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Experiment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027285" y="3778011"/>
            <a:ext cx="1271004" cy="562184"/>
          </a:xfrm>
          <a:custGeom>
            <a:avLst/>
            <a:gdLst/>
            <a:ahLst/>
            <a:cxnLst/>
            <a:rect l="l" t="t" r="r" b="b"/>
            <a:pathLst>
              <a:path w="739140" h="234950">
                <a:moveTo>
                  <a:pt x="0" y="234449"/>
                </a:moveTo>
                <a:lnTo>
                  <a:pt x="47296" y="216162"/>
                </a:lnTo>
                <a:lnTo>
                  <a:pt x="94777" y="198259"/>
                </a:lnTo>
                <a:lnTo>
                  <a:pt x="142439" y="180742"/>
                </a:lnTo>
                <a:lnTo>
                  <a:pt x="190281" y="163612"/>
                </a:lnTo>
                <a:lnTo>
                  <a:pt x="238301" y="146870"/>
                </a:lnTo>
                <a:lnTo>
                  <a:pt x="286497" y="130519"/>
                </a:lnTo>
                <a:lnTo>
                  <a:pt x="334866" y="114559"/>
                </a:lnTo>
                <a:lnTo>
                  <a:pt x="383407" y="98992"/>
                </a:lnTo>
                <a:lnTo>
                  <a:pt x="432117" y="83820"/>
                </a:lnTo>
                <a:lnTo>
                  <a:pt x="480995" y="69045"/>
                </a:lnTo>
                <a:lnTo>
                  <a:pt x="530038" y="54667"/>
                </a:lnTo>
                <a:lnTo>
                  <a:pt x="569256" y="43490"/>
                </a:lnTo>
                <a:lnTo>
                  <a:pt x="608577" y="32568"/>
                </a:lnTo>
                <a:lnTo>
                  <a:pt x="648000" y="21902"/>
                </a:lnTo>
                <a:lnTo>
                  <a:pt x="687523" y="11493"/>
                </a:lnTo>
                <a:lnTo>
                  <a:pt x="738653" y="0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202631" y="3593347"/>
            <a:ext cx="436880" cy="392430"/>
          </a:xfrm>
          <a:custGeom>
            <a:avLst/>
            <a:gdLst/>
            <a:ahLst/>
            <a:cxnLst/>
            <a:rect l="l" t="t" r="r" b="b"/>
            <a:pathLst>
              <a:path w="436879" h="392429">
                <a:moveTo>
                  <a:pt x="0" y="0"/>
                </a:moveTo>
                <a:lnTo>
                  <a:pt x="88180" y="392292"/>
                </a:lnTo>
                <a:lnTo>
                  <a:pt x="436383" y="107965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711700" y="8008649"/>
            <a:ext cx="955040" cy="1033144"/>
          </a:xfrm>
          <a:custGeom>
            <a:avLst/>
            <a:gdLst/>
            <a:ahLst/>
            <a:cxnLst/>
            <a:rect l="l" t="t" r="r" b="b"/>
            <a:pathLst>
              <a:path w="955040" h="1033145">
                <a:moveTo>
                  <a:pt x="954913" y="0"/>
                </a:moveTo>
                <a:lnTo>
                  <a:pt x="0" y="155638"/>
                </a:lnTo>
                <a:lnTo>
                  <a:pt x="633090" y="1032728"/>
                </a:lnTo>
                <a:lnTo>
                  <a:pt x="954913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7264565" y="542256"/>
            <a:ext cx="55733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1" spc="3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8000" b="1" spc="-2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515683" y="6102297"/>
            <a:ext cx="2895600" cy="16465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50" dirty="0">
                <a:latin typeface="Calibri"/>
                <a:cs typeface="Calibri"/>
              </a:rPr>
              <a:t>Transform</a:t>
            </a:r>
            <a:endParaRPr sz="5250">
              <a:latin typeface="Calibri"/>
              <a:cs typeface="Calibri"/>
            </a:endParaRPr>
          </a:p>
          <a:p>
            <a:pPr marL="1017905">
              <a:lnSpc>
                <a:spcPct val="100000"/>
              </a:lnSpc>
              <a:spcBef>
                <a:spcPts val="130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761901" y="319139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081172" y="3830115"/>
            <a:ext cx="3522345" cy="2274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 dirty="0">
              <a:latin typeface="Calibri"/>
              <a:cs typeface="Calibri"/>
            </a:endParaRPr>
          </a:p>
          <a:p>
            <a:pPr marL="1069975">
              <a:lnSpc>
                <a:spcPct val="100000"/>
              </a:lnSpc>
              <a:spcBef>
                <a:spcPts val="5080"/>
              </a:spcBef>
            </a:pPr>
            <a:r>
              <a:rPr sz="5250" spc="80" dirty="0">
                <a:latin typeface="Calibri"/>
                <a:cs typeface="Calibri"/>
              </a:rPr>
              <a:t>Visuali</a:t>
            </a:r>
            <a:r>
              <a:rPr sz="5250" spc="25" dirty="0">
                <a:latin typeface="Calibri"/>
                <a:cs typeface="Calibri"/>
              </a:rPr>
              <a:t>z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4730307" y="2584079"/>
            <a:ext cx="395541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0" dirty="0">
                <a:latin typeface="Calibri"/>
                <a:cs typeface="Calibri"/>
              </a:rPr>
              <a:t>Communi</a:t>
            </a:r>
            <a:r>
              <a:rPr sz="5250" spc="60" dirty="0">
                <a:latin typeface="Calibri"/>
                <a:cs typeface="Calibri"/>
              </a:rPr>
              <a:t>c</a:t>
            </a:r>
            <a:r>
              <a:rPr sz="5250" spc="65" dirty="0">
                <a:latin typeface="Calibri"/>
                <a:cs typeface="Calibri"/>
              </a:rPr>
              <a:t>a</a:t>
            </a:r>
            <a:r>
              <a:rPr sz="5250" spc="-50" dirty="0">
                <a:latin typeface="Calibri"/>
                <a:cs typeface="Calibri"/>
              </a:rPr>
              <a:t>t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2093054" y="5578475"/>
            <a:ext cx="712355" cy="45719"/>
          </a:xfrm>
          <a:custGeom>
            <a:avLst/>
            <a:gdLst/>
            <a:ahLst/>
            <a:cxnLst/>
            <a:rect l="l" t="t" r="r" b="b"/>
            <a:pathLst>
              <a:path w="1153159">
                <a:moveTo>
                  <a:pt x="0" y="0"/>
                </a:moveTo>
                <a:lnTo>
                  <a:pt x="1110871" y="0"/>
                </a:lnTo>
                <a:lnTo>
                  <a:pt x="1152755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763126" y="5426075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197455" y="5782000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27285" y="5618655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110483" y="6384786"/>
            <a:ext cx="2609215" cy="1268730"/>
          </a:xfrm>
          <a:custGeom>
            <a:avLst/>
            <a:gdLst/>
            <a:ahLst/>
            <a:cxnLst/>
            <a:rect l="l" t="t" r="r" b="b"/>
            <a:pathLst>
              <a:path w="2609215" h="1268729">
                <a:moveTo>
                  <a:pt x="0" y="1118182"/>
                </a:moveTo>
                <a:lnTo>
                  <a:pt x="37757" y="1136309"/>
                </a:lnTo>
                <a:lnTo>
                  <a:pt x="84242" y="1153450"/>
                </a:lnTo>
                <a:lnTo>
                  <a:pt x="131059" y="1169406"/>
                </a:lnTo>
                <a:lnTo>
                  <a:pt x="178185" y="1184176"/>
                </a:lnTo>
                <a:lnTo>
                  <a:pt x="225599" y="1197758"/>
                </a:lnTo>
                <a:lnTo>
                  <a:pt x="273277" y="1210151"/>
                </a:lnTo>
                <a:lnTo>
                  <a:pt x="321196" y="1221353"/>
                </a:lnTo>
                <a:lnTo>
                  <a:pt x="369334" y="1231363"/>
                </a:lnTo>
                <a:lnTo>
                  <a:pt x="417669" y="1240179"/>
                </a:lnTo>
                <a:lnTo>
                  <a:pt x="466177" y="1247800"/>
                </a:lnTo>
                <a:lnTo>
                  <a:pt x="514835" y="1254225"/>
                </a:lnTo>
                <a:lnTo>
                  <a:pt x="563621" y="1259452"/>
                </a:lnTo>
                <a:lnTo>
                  <a:pt x="612513" y="1263479"/>
                </a:lnTo>
                <a:lnTo>
                  <a:pt x="661487" y="1266305"/>
                </a:lnTo>
                <a:lnTo>
                  <a:pt x="710521" y="1267929"/>
                </a:lnTo>
                <a:lnTo>
                  <a:pt x="759592" y="1268349"/>
                </a:lnTo>
                <a:lnTo>
                  <a:pt x="808677" y="1267563"/>
                </a:lnTo>
                <a:lnTo>
                  <a:pt x="857753" y="1265571"/>
                </a:lnTo>
                <a:lnTo>
                  <a:pt x="906799" y="1262371"/>
                </a:lnTo>
                <a:lnTo>
                  <a:pt x="955791" y="1257961"/>
                </a:lnTo>
                <a:lnTo>
                  <a:pt x="1004706" y="1252339"/>
                </a:lnTo>
                <a:lnTo>
                  <a:pt x="1053522" y="1245505"/>
                </a:lnTo>
                <a:lnTo>
                  <a:pt x="1102216" y="1237457"/>
                </a:lnTo>
                <a:lnTo>
                  <a:pt x="1150765" y="1228193"/>
                </a:lnTo>
                <a:lnTo>
                  <a:pt x="1199147" y="1217712"/>
                </a:lnTo>
                <a:lnTo>
                  <a:pt x="1247338" y="1206013"/>
                </a:lnTo>
                <a:lnTo>
                  <a:pt x="1295317" y="1193094"/>
                </a:lnTo>
                <a:lnTo>
                  <a:pt x="1343059" y="1178953"/>
                </a:lnTo>
                <a:lnTo>
                  <a:pt x="1390544" y="1163590"/>
                </a:lnTo>
                <a:lnTo>
                  <a:pt x="1437747" y="1147002"/>
                </a:lnTo>
                <a:lnTo>
                  <a:pt x="1484647" y="1129188"/>
                </a:lnTo>
                <a:lnTo>
                  <a:pt x="1531220" y="1110147"/>
                </a:lnTo>
                <a:lnTo>
                  <a:pt x="1577834" y="1089700"/>
                </a:lnTo>
                <a:lnTo>
                  <a:pt x="1623777" y="1068141"/>
                </a:lnTo>
                <a:lnTo>
                  <a:pt x="1669034" y="1045488"/>
                </a:lnTo>
                <a:lnTo>
                  <a:pt x="1713590" y="1021758"/>
                </a:lnTo>
                <a:lnTo>
                  <a:pt x="1757429" y="996970"/>
                </a:lnTo>
                <a:lnTo>
                  <a:pt x="1800537" y="971141"/>
                </a:lnTo>
                <a:lnTo>
                  <a:pt x="1842899" y="944290"/>
                </a:lnTo>
                <a:lnTo>
                  <a:pt x="1884498" y="916435"/>
                </a:lnTo>
                <a:lnTo>
                  <a:pt x="1925321" y="887593"/>
                </a:lnTo>
                <a:lnTo>
                  <a:pt x="1965351" y="857783"/>
                </a:lnTo>
                <a:lnTo>
                  <a:pt x="2004574" y="827022"/>
                </a:lnTo>
                <a:lnTo>
                  <a:pt x="2042975" y="795329"/>
                </a:lnTo>
                <a:lnTo>
                  <a:pt x="2080538" y="762722"/>
                </a:lnTo>
                <a:lnTo>
                  <a:pt x="2117248" y="729217"/>
                </a:lnTo>
                <a:lnTo>
                  <a:pt x="2153090" y="694834"/>
                </a:lnTo>
                <a:lnTo>
                  <a:pt x="2188048" y="659591"/>
                </a:lnTo>
                <a:lnTo>
                  <a:pt x="2222108" y="623505"/>
                </a:lnTo>
                <a:lnTo>
                  <a:pt x="2255255" y="586594"/>
                </a:lnTo>
                <a:lnTo>
                  <a:pt x="2287473" y="548877"/>
                </a:lnTo>
                <a:lnTo>
                  <a:pt x="2318747" y="510371"/>
                </a:lnTo>
                <a:lnTo>
                  <a:pt x="2349062" y="471094"/>
                </a:lnTo>
                <a:lnTo>
                  <a:pt x="2378402" y="431065"/>
                </a:lnTo>
                <a:lnTo>
                  <a:pt x="2406753" y="390301"/>
                </a:lnTo>
                <a:lnTo>
                  <a:pt x="2434099" y="348820"/>
                </a:lnTo>
                <a:lnTo>
                  <a:pt x="2460426" y="306640"/>
                </a:lnTo>
                <a:lnTo>
                  <a:pt x="2485717" y="263780"/>
                </a:lnTo>
                <a:lnTo>
                  <a:pt x="2509959" y="220257"/>
                </a:lnTo>
                <a:lnTo>
                  <a:pt x="2533135" y="176088"/>
                </a:lnTo>
                <a:lnTo>
                  <a:pt x="2555230" y="131293"/>
                </a:lnTo>
                <a:lnTo>
                  <a:pt x="2576230" y="85890"/>
                </a:lnTo>
                <a:lnTo>
                  <a:pt x="2596119" y="39895"/>
                </a:lnTo>
                <a:lnTo>
                  <a:pt x="2609064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551250" y="6113879"/>
            <a:ext cx="311150" cy="361315"/>
          </a:xfrm>
          <a:custGeom>
            <a:avLst/>
            <a:gdLst/>
            <a:ahLst/>
            <a:cxnLst/>
            <a:rect l="l" t="t" r="r" b="b"/>
            <a:pathLst>
              <a:path w="311150" h="361314">
                <a:moveTo>
                  <a:pt x="256191" y="0"/>
                </a:moveTo>
                <a:lnTo>
                  <a:pt x="0" y="260334"/>
                </a:lnTo>
                <a:lnTo>
                  <a:pt x="310744" y="361155"/>
                </a:lnTo>
                <a:lnTo>
                  <a:pt x="256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853730" y="7373840"/>
            <a:ext cx="365760" cy="294640"/>
          </a:xfrm>
          <a:custGeom>
            <a:avLst/>
            <a:gdLst/>
            <a:ahLst/>
            <a:cxnLst/>
            <a:rect l="l" t="t" r="r" b="b"/>
            <a:pathLst>
              <a:path w="365759" h="294640">
                <a:moveTo>
                  <a:pt x="365205" y="0"/>
                </a:moveTo>
                <a:lnTo>
                  <a:pt x="0" y="5866"/>
                </a:lnTo>
                <a:lnTo>
                  <a:pt x="223816" y="294511"/>
                </a:lnTo>
                <a:lnTo>
                  <a:pt x="3652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097889" y="4086718"/>
            <a:ext cx="643255" cy="879475"/>
          </a:xfrm>
          <a:custGeom>
            <a:avLst/>
            <a:gdLst/>
            <a:ahLst/>
            <a:cxnLst/>
            <a:rect l="l" t="t" r="r" b="b"/>
            <a:pathLst>
              <a:path w="643254" h="879475">
                <a:moveTo>
                  <a:pt x="0" y="0"/>
                </a:moveTo>
                <a:lnTo>
                  <a:pt x="35136" y="22796"/>
                </a:lnTo>
                <a:lnTo>
                  <a:pt x="74483" y="54436"/>
                </a:lnTo>
                <a:lnTo>
                  <a:pt x="112949" y="87130"/>
                </a:lnTo>
                <a:lnTo>
                  <a:pt x="150514" y="120860"/>
                </a:lnTo>
                <a:lnTo>
                  <a:pt x="187155" y="155607"/>
                </a:lnTo>
                <a:lnTo>
                  <a:pt x="222851" y="191353"/>
                </a:lnTo>
                <a:lnTo>
                  <a:pt x="257582" y="228078"/>
                </a:lnTo>
                <a:lnTo>
                  <a:pt x="291326" y="265766"/>
                </a:lnTo>
                <a:lnTo>
                  <a:pt x="324061" y="304397"/>
                </a:lnTo>
                <a:lnTo>
                  <a:pt x="355766" y="343954"/>
                </a:lnTo>
                <a:lnTo>
                  <a:pt x="386419" y="384417"/>
                </a:lnTo>
                <a:lnTo>
                  <a:pt x="416671" y="426734"/>
                </a:lnTo>
                <a:lnTo>
                  <a:pt x="445686" y="469821"/>
                </a:lnTo>
                <a:lnTo>
                  <a:pt x="473451" y="513649"/>
                </a:lnTo>
                <a:lnTo>
                  <a:pt x="499954" y="558192"/>
                </a:lnTo>
                <a:lnTo>
                  <a:pt x="525184" y="603420"/>
                </a:lnTo>
                <a:lnTo>
                  <a:pt x="549128" y="649307"/>
                </a:lnTo>
                <a:lnTo>
                  <a:pt x="571774" y="695825"/>
                </a:lnTo>
                <a:lnTo>
                  <a:pt x="593111" y="742944"/>
                </a:lnTo>
                <a:lnTo>
                  <a:pt x="613126" y="790639"/>
                </a:lnTo>
                <a:lnTo>
                  <a:pt x="631808" y="838881"/>
                </a:lnTo>
                <a:lnTo>
                  <a:pt x="642880" y="87929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572161" y="4882450"/>
            <a:ext cx="315595" cy="358775"/>
          </a:xfrm>
          <a:custGeom>
            <a:avLst/>
            <a:gdLst/>
            <a:ahLst/>
            <a:cxnLst/>
            <a:rect l="l" t="t" r="r" b="b"/>
            <a:pathLst>
              <a:path w="315595" h="358775">
                <a:moveTo>
                  <a:pt x="315079" y="0"/>
                </a:moveTo>
                <a:lnTo>
                  <a:pt x="0" y="86328"/>
                </a:lnTo>
                <a:lnTo>
                  <a:pt x="243877" y="358243"/>
                </a:lnTo>
                <a:lnTo>
                  <a:pt x="315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858967" y="3931704"/>
            <a:ext cx="363220" cy="314960"/>
          </a:xfrm>
          <a:custGeom>
            <a:avLst/>
            <a:gdLst/>
            <a:ahLst/>
            <a:cxnLst/>
            <a:rect l="l" t="t" r="r" b="b"/>
            <a:pathLst>
              <a:path w="363220" h="314960">
                <a:moveTo>
                  <a:pt x="0" y="0"/>
                </a:moveTo>
                <a:lnTo>
                  <a:pt x="185156" y="314842"/>
                </a:lnTo>
                <a:lnTo>
                  <a:pt x="362962" y="4077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57788" y="4568378"/>
            <a:ext cx="327660" cy="1571625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029301" y="4340194"/>
            <a:ext cx="326390" cy="360045"/>
          </a:xfrm>
          <a:custGeom>
            <a:avLst/>
            <a:gdLst/>
            <a:ahLst/>
            <a:cxnLst/>
            <a:rect l="l" t="t" r="r" b="b"/>
            <a:pathLst>
              <a:path w="326390" h="360045">
                <a:moveTo>
                  <a:pt x="326367" y="0"/>
                </a:moveTo>
                <a:lnTo>
                  <a:pt x="0" y="163992"/>
                </a:lnTo>
                <a:lnTo>
                  <a:pt x="261741" y="359489"/>
                </a:lnTo>
                <a:lnTo>
                  <a:pt x="326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52387" y="6050493"/>
            <a:ext cx="311785" cy="361315"/>
          </a:xfrm>
          <a:custGeom>
            <a:avLst/>
            <a:gdLst/>
            <a:ahLst/>
            <a:cxnLst/>
            <a:rect l="l" t="t" r="r" b="b"/>
            <a:pathLst>
              <a:path w="311784" h="361314">
                <a:moveTo>
                  <a:pt x="311354" y="0"/>
                </a:moveTo>
                <a:lnTo>
                  <a:pt x="0" y="98923"/>
                </a:lnTo>
                <a:lnTo>
                  <a:pt x="254600" y="360816"/>
                </a:lnTo>
                <a:lnTo>
                  <a:pt x="3113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14154407" y="8447775"/>
            <a:ext cx="244157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95" dirty="0">
                <a:latin typeface="Calibri"/>
                <a:cs typeface="Calibri"/>
              </a:rPr>
              <a:t>Program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12</a:t>
            </a:fld>
            <a:endParaRPr spc="-55" dirty="0"/>
          </a:p>
        </p:txBody>
      </p:sp>
      <p:sp>
        <p:nvSpPr>
          <p:cNvPr id="50" name="object 50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51" name="object 22">
            <a:extLst>
              <a:ext uri="{FF2B5EF4-FFF2-40B4-BE49-F238E27FC236}">
                <a16:creationId xmlns:a16="http://schemas.microsoft.com/office/drawing/2014/main" id="{55EEA943-E0AC-41FB-B26A-9CD0E37D848B}"/>
              </a:ext>
            </a:extLst>
          </p:cNvPr>
          <p:cNvSpPr/>
          <p:nvPr/>
        </p:nvSpPr>
        <p:spPr>
          <a:xfrm>
            <a:off x="642939" y="2345456"/>
            <a:ext cx="18818225" cy="6617970"/>
          </a:xfrm>
          <a:custGeom>
            <a:avLst/>
            <a:gdLst/>
            <a:ahLst/>
            <a:cxnLst/>
            <a:rect l="l" t="t" r="r" b="b"/>
            <a:pathLst>
              <a:path w="18818225" h="6617970">
                <a:moveTo>
                  <a:pt x="1517423" y="0"/>
                </a:moveTo>
                <a:lnTo>
                  <a:pt x="17300792" y="0"/>
                </a:lnTo>
                <a:lnTo>
                  <a:pt x="17371356" y="12"/>
                </a:lnTo>
                <a:lnTo>
                  <a:pt x="17438188" y="102"/>
                </a:lnTo>
                <a:lnTo>
                  <a:pt x="17501523" y="344"/>
                </a:lnTo>
                <a:lnTo>
                  <a:pt x="17561597" y="816"/>
                </a:lnTo>
                <a:lnTo>
                  <a:pt x="17618642" y="1593"/>
                </a:lnTo>
                <a:lnTo>
                  <a:pt x="17672894" y="2754"/>
                </a:lnTo>
                <a:lnTo>
                  <a:pt x="17724586" y="4373"/>
                </a:lnTo>
                <a:lnTo>
                  <a:pt x="17773955" y="6528"/>
                </a:lnTo>
                <a:lnTo>
                  <a:pt x="17821233" y="9295"/>
                </a:lnTo>
                <a:lnTo>
                  <a:pt x="17866656" y="12750"/>
                </a:lnTo>
                <a:lnTo>
                  <a:pt x="17910457" y="16970"/>
                </a:lnTo>
                <a:lnTo>
                  <a:pt x="17952872" y="22032"/>
                </a:lnTo>
                <a:lnTo>
                  <a:pt x="17994135" y="28012"/>
                </a:lnTo>
                <a:lnTo>
                  <a:pt x="18034480" y="34987"/>
                </a:lnTo>
                <a:lnTo>
                  <a:pt x="18074142" y="43032"/>
                </a:lnTo>
                <a:lnTo>
                  <a:pt x="18113355" y="52225"/>
                </a:lnTo>
                <a:lnTo>
                  <a:pt x="18152354" y="62642"/>
                </a:lnTo>
                <a:lnTo>
                  <a:pt x="18191372" y="74360"/>
                </a:lnTo>
                <a:lnTo>
                  <a:pt x="18238864" y="93145"/>
                </a:lnTo>
                <a:lnTo>
                  <a:pt x="18284999" y="114400"/>
                </a:lnTo>
                <a:lnTo>
                  <a:pt x="18329698" y="138047"/>
                </a:lnTo>
                <a:lnTo>
                  <a:pt x="18372880" y="164005"/>
                </a:lnTo>
                <a:lnTo>
                  <a:pt x="18414467" y="192195"/>
                </a:lnTo>
                <a:lnTo>
                  <a:pt x="18454379" y="222538"/>
                </a:lnTo>
                <a:lnTo>
                  <a:pt x="18492535" y="254954"/>
                </a:lnTo>
                <a:lnTo>
                  <a:pt x="18528858" y="289363"/>
                </a:lnTo>
                <a:lnTo>
                  <a:pt x="18563267" y="325686"/>
                </a:lnTo>
                <a:lnTo>
                  <a:pt x="18595682" y="363843"/>
                </a:lnTo>
                <a:lnTo>
                  <a:pt x="18626025" y="403754"/>
                </a:lnTo>
                <a:lnTo>
                  <a:pt x="18654215" y="445341"/>
                </a:lnTo>
                <a:lnTo>
                  <a:pt x="18680173" y="488524"/>
                </a:lnTo>
                <a:lnTo>
                  <a:pt x="18703819" y="533223"/>
                </a:lnTo>
                <a:lnTo>
                  <a:pt x="18725074" y="579358"/>
                </a:lnTo>
                <a:lnTo>
                  <a:pt x="18743858" y="626850"/>
                </a:lnTo>
                <a:lnTo>
                  <a:pt x="18755576" y="665869"/>
                </a:lnTo>
                <a:lnTo>
                  <a:pt x="18765994" y="704875"/>
                </a:lnTo>
                <a:lnTo>
                  <a:pt x="18775187" y="744109"/>
                </a:lnTo>
                <a:lnTo>
                  <a:pt x="18783233" y="783813"/>
                </a:lnTo>
                <a:lnTo>
                  <a:pt x="18790208" y="824229"/>
                </a:lnTo>
                <a:lnTo>
                  <a:pt x="18796188" y="865596"/>
                </a:lnTo>
                <a:lnTo>
                  <a:pt x="18801251" y="908158"/>
                </a:lnTo>
                <a:lnTo>
                  <a:pt x="18805471" y="952155"/>
                </a:lnTo>
                <a:lnTo>
                  <a:pt x="18808927" y="997828"/>
                </a:lnTo>
                <a:lnTo>
                  <a:pt x="18811694" y="1045420"/>
                </a:lnTo>
                <a:lnTo>
                  <a:pt x="18813849" y="1095171"/>
                </a:lnTo>
                <a:lnTo>
                  <a:pt x="18815468" y="1147322"/>
                </a:lnTo>
                <a:lnTo>
                  <a:pt x="18816628" y="1202117"/>
                </a:lnTo>
                <a:lnTo>
                  <a:pt x="18817406" y="1259794"/>
                </a:lnTo>
                <a:lnTo>
                  <a:pt x="18817878" y="1320597"/>
                </a:lnTo>
                <a:lnTo>
                  <a:pt x="18818120" y="1384766"/>
                </a:lnTo>
                <a:lnTo>
                  <a:pt x="18818210" y="1452543"/>
                </a:lnTo>
                <a:lnTo>
                  <a:pt x="18818222" y="1524170"/>
                </a:lnTo>
                <a:lnTo>
                  <a:pt x="18818222" y="5100219"/>
                </a:lnTo>
                <a:lnTo>
                  <a:pt x="18818210" y="5170782"/>
                </a:lnTo>
                <a:lnTo>
                  <a:pt x="18818120" y="5237614"/>
                </a:lnTo>
                <a:lnTo>
                  <a:pt x="18817878" y="5300950"/>
                </a:lnTo>
                <a:lnTo>
                  <a:pt x="18817406" y="5361022"/>
                </a:lnTo>
                <a:lnTo>
                  <a:pt x="18816628" y="5418067"/>
                </a:lnTo>
                <a:lnTo>
                  <a:pt x="18815468" y="5472319"/>
                </a:lnTo>
                <a:lnTo>
                  <a:pt x="18813849" y="5524012"/>
                </a:lnTo>
                <a:lnTo>
                  <a:pt x="18811694" y="5573380"/>
                </a:lnTo>
                <a:lnTo>
                  <a:pt x="18808927" y="5620658"/>
                </a:lnTo>
                <a:lnTo>
                  <a:pt x="18805471" y="5666080"/>
                </a:lnTo>
                <a:lnTo>
                  <a:pt x="18801251" y="5709881"/>
                </a:lnTo>
                <a:lnTo>
                  <a:pt x="18796188" y="5752296"/>
                </a:lnTo>
                <a:lnTo>
                  <a:pt x="18790208" y="5793558"/>
                </a:lnTo>
                <a:lnTo>
                  <a:pt x="18783233" y="5833903"/>
                </a:lnTo>
                <a:lnTo>
                  <a:pt x="18775187" y="5873564"/>
                </a:lnTo>
                <a:lnTo>
                  <a:pt x="18765994" y="5912777"/>
                </a:lnTo>
                <a:lnTo>
                  <a:pt x="18755576" y="5951775"/>
                </a:lnTo>
                <a:lnTo>
                  <a:pt x="18743858" y="5990793"/>
                </a:lnTo>
                <a:lnTo>
                  <a:pt x="18725074" y="6038285"/>
                </a:lnTo>
                <a:lnTo>
                  <a:pt x="18703819" y="6084420"/>
                </a:lnTo>
                <a:lnTo>
                  <a:pt x="18680173" y="6129119"/>
                </a:lnTo>
                <a:lnTo>
                  <a:pt x="18654215" y="6172301"/>
                </a:lnTo>
                <a:lnTo>
                  <a:pt x="18626025" y="6213888"/>
                </a:lnTo>
                <a:lnTo>
                  <a:pt x="18595682" y="6253800"/>
                </a:lnTo>
                <a:lnTo>
                  <a:pt x="18563267" y="6291957"/>
                </a:lnTo>
                <a:lnTo>
                  <a:pt x="18528858" y="6328280"/>
                </a:lnTo>
                <a:lnTo>
                  <a:pt x="18492535" y="6362689"/>
                </a:lnTo>
                <a:lnTo>
                  <a:pt x="18454379" y="6395105"/>
                </a:lnTo>
                <a:lnTo>
                  <a:pt x="18414467" y="6425448"/>
                </a:lnTo>
                <a:lnTo>
                  <a:pt x="18372880" y="6453638"/>
                </a:lnTo>
                <a:lnTo>
                  <a:pt x="18329698" y="6479596"/>
                </a:lnTo>
                <a:lnTo>
                  <a:pt x="18284999" y="6503243"/>
                </a:lnTo>
                <a:lnTo>
                  <a:pt x="18238864" y="6524498"/>
                </a:lnTo>
                <a:lnTo>
                  <a:pt x="18191372" y="6543283"/>
                </a:lnTo>
                <a:lnTo>
                  <a:pt x="18152352" y="6555001"/>
                </a:lnTo>
                <a:lnTo>
                  <a:pt x="18113346" y="6565418"/>
                </a:lnTo>
                <a:lnTo>
                  <a:pt x="18074111" y="6574611"/>
                </a:lnTo>
                <a:lnTo>
                  <a:pt x="18034406" y="6582656"/>
                </a:lnTo>
                <a:lnTo>
                  <a:pt x="17993991" y="6589631"/>
                </a:lnTo>
                <a:lnTo>
                  <a:pt x="17952623" y="6595610"/>
                </a:lnTo>
                <a:lnTo>
                  <a:pt x="17910061" y="6600672"/>
                </a:lnTo>
                <a:lnTo>
                  <a:pt x="17866064" y="6604893"/>
                </a:lnTo>
                <a:lnTo>
                  <a:pt x="17820390" y="6608348"/>
                </a:lnTo>
                <a:lnTo>
                  <a:pt x="17772799" y="6611115"/>
                </a:lnTo>
                <a:lnTo>
                  <a:pt x="17723047" y="6613270"/>
                </a:lnTo>
                <a:lnTo>
                  <a:pt x="17670896" y="6614889"/>
                </a:lnTo>
                <a:lnTo>
                  <a:pt x="17616102" y="6616049"/>
                </a:lnTo>
                <a:lnTo>
                  <a:pt x="17558424" y="6616827"/>
                </a:lnTo>
                <a:lnTo>
                  <a:pt x="17497621" y="6617299"/>
                </a:lnTo>
                <a:lnTo>
                  <a:pt x="17433452" y="6617541"/>
                </a:lnTo>
                <a:lnTo>
                  <a:pt x="17365675" y="6617630"/>
                </a:lnTo>
                <a:lnTo>
                  <a:pt x="17294049" y="6617643"/>
                </a:lnTo>
                <a:lnTo>
                  <a:pt x="1517423" y="6617643"/>
                </a:lnTo>
                <a:lnTo>
                  <a:pt x="1446860" y="6617630"/>
                </a:lnTo>
                <a:lnTo>
                  <a:pt x="1380028" y="6617541"/>
                </a:lnTo>
                <a:lnTo>
                  <a:pt x="1316693" y="6617299"/>
                </a:lnTo>
                <a:lnTo>
                  <a:pt x="1256620" y="6616827"/>
                </a:lnTo>
                <a:lnTo>
                  <a:pt x="1199575" y="6616049"/>
                </a:lnTo>
                <a:lnTo>
                  <a:pt x="1145324" y="6614889"/>
                </a:lnTo>
                <a:lnTo>
                  <a:pt x="1093631" y="6613270"/>
                </a:lnTo>
                <a:lnTo>
                  <a:pt x="1044263" y="6611115"/>
                </a:lnTo>
                <a:lnTo>
                  <a:pt x="996985" y="6608348"/>
                </a:lnTo>
                <a:lnTo>
                  <a:pt x="951562" y="6604893"/>
                </a:lnTo>
                <a:lnTo>
                  <a:pt x="907761" y="6600672"/>
                </a:lnTo>
                <a:lnTo>
                  <a:pt x="865346" y="6595610"/>
                </a:lnTo>
                <a:lnTo>
                  <a:pt x="824084" y="6589631"/>
                </a:lnTo>
                <a:lnTo>
                  <a:pt x="783739" y="6582656"/>
                </a:lnTo>
                <a:lnTo>
                  <a:pt x="744078" y="6574611"/>
                </a:lnTo>
                <a:lnTo>
                  <a:pt x="704866" y="6565418"/>
                </a:lnTo>
                <a:lnTo>
                  <a:pt x="665868" y="6555001"/>
                </a:lnTo>
                <a:lnTo>
                  <a:pt x="626850" y="6543283"/>
                </a:lnTo>
                <a:lnTo>
                  <a:pt x="579358" y="6524498"/>
                </a:lnTo>
                <a:lnTo>
                  <a:pt x="533223" y="6503243"/>
                </a:lnTo>
                <a:lnTo>
                  <a:pt x="488524" y="6479596"/>
                </a:lnTo>
                <a:lnTo>
                  <a:pt x="445341" y="6453638"/>
                </a:lnTo>
                <a:lnTo>
                  <a:pt x="403754" y="6425448"/>
                </a:lnTo>
                <a:lnTo>
                  <a:pt x="363843" y="6395105"/>
                </a:lnTo>
                <a:lnTo>
                  <a:pt x="325686" y="6362689"/>
                </a:lnTo>
                <a:lnTo>
                  <a:pt x="289363" y="6328280"/>
                </a:lnTo>
                <a:lnTo>
                  <a:pt x="254954" y="6291957"/>
                </a:lnTo>
                <a:lnTo>
                  <a:pt x="222538" y="6253800"/>
                </a:lnTo>
                <a:lnTo>
                  <a:pt x="192195" y="6213888"/>
                </a:lnTo>
                <a:lnTo>
                  <a:pt x="164005" y="6172301"/>
                </a:lnTo>
                <a:lnTo>
                  <a:pt x="138047" y="6129119"/>
                </a:lnTo>
                <a:lnTo>
                  <a:pt x="114400" y="6084420"/>
                </a:lnTo>
                <a:lnTo>
                  <a:pt x="93145" y="6038285"/>
                </a:lnTo>
                <a:lnTo>
                  <a:pt x="74360" y="5990793"/>
                </a:lnTo>
                <a:lnTo>
                  <a:pt x="62642" y="5951774"/>
                </a:lnTo>
                <a:lnTo>
                  <a:pt x="52225" y="5912768"/>
                </a:lnTo>
                <a:lnTo>
                  <a:pt x="43032" y="5873533"/>
                </a:lnTo>
                <a:lnTo>
                  <a:pt x="34987" y="5833829"/>
                </a:lnTo>
                <a:lnTo>
                  <a:pt x="28012" y="5793414"/>
                </a:lnTo>
                <a:lnTo>
                  <a:pt x="22032" y="5752046"/>
                </a:lnTo>
                <a:lnTo>
                  <a:pt x="16970" y="5709485"/>
                </a:lnTo>
                <a:lnTo>
                  <a:pt x="12750" y="5665488"/>
                </a:lnTo>
                <a:lnTo>
                  <a:pt x="9295" y="5619814"/>
                </a:lnTo>
                <a:lnTo>
                  <a:pt x="6528" y="5572223"/>
                </a:lnTo>
                <a:lnTo>
                  <a:pt x="4373" y="5522472"/>
                </a:lnTo>
                <a:lnTo>
                  <a:pt x="2754" y="5470320"/>
                </a:lnTo>
                <a:lnTo>
                  <a:pt x="1593" y="5415526"/>
                </a:lnTo>
                <a:lnTo>
                  <a:pt x="816" y="5357848"/>
                </a:lnTo>
                <a:lnTo>
                  <a:pt x="344" y="5297045"/>
                </a:lnTo>
                <a:lnTo>
                  <a:pt x="102" y="5232876"/>
                </a:lnTo>
                <a:lnTo>
                  <a:pt x="12" y="5165099"/>
                </a:lnTo>
                <a:lnTo>
                  <a:pt x="0" y="5093473"/>
                </a:lnTo>
                <a:lnTo>
                  <a:pt x="0" y="1517423"/>
                </a:lnTo>
                <a:lnTo>
                  <a:pt x="12" y="1446860"/>
                </a:lnTo>
                <a:lnTo>
                  <a:pt x="102" y="1380028"/>
                </a:lnTo>
                <a:lnTo>
                  <a:pt x="344" y="1316693"/>
                </a:lnTo>
                <a:lnTo>
                  <a:pt x="816" y="1256620"/>
                </a:lnTo>
                <a:lnTo>
                  <a:pt x="1593" y="1199575"/>
                </a:lnTo>
                <a:lnTo>
                  <a:pt x="2754" y="1145324"/>
                </a:lnTo>
                <a:lnTo>
                  <a:pt x="4373" y="1093631"/>
                </a:lnTo>
                <a:lnTo>
                  <a:pt x="6528" y="1044263"/>
                </a:lnTo>
                <a:lnTo>
                  <a:pt x="9295" y="996985"/>
                </a:lnTo>
                <a:lnTo>
                  <a:pt x="12750" y="951562"/>
                </a:lnTo>
                <a:lnTo>
                  <a:pt x="16970" y="907761"/>
                </a:lnTo>
                <a:lnTo>
                  <a:pt x="22032" y="865346"/>
                </a:lnTo>
                <a:lnTo>
                  <a:pt x="28012" y="824084"/>
                </a:lnTo>
                <a:lnTo>
                  <a:pt x="34987" y="783739"/>
                </a:lnTo>
                <a:lnTo>
                  <a:pt x="43032" y="744078"/>
                </a:lnTo>
                <a:lnTo>
                  <a:pt x="52225" y="704866"/>
                </a:lnTo>
                <a:lnTo>
                  <a:pt x="62642" y="665868"/>
                </a:lnTo>
                <a:lnTo>
                  <a:pt x="74360" y="626850"/>
                </a:lnTo>
                <a:lnTo>
                  <a:pt x="93145" y="579358"/>
                </a:lnTo>
                <a:lnTo>
                  <a:pt x="114400" y="533223"/>
                </a:lnTo>
                <a:lnTo>
                  <a:pt x="138047" y="488524"/>
                </a:lnTo>
                <a:lnTo>
                  <a:pt x="164005" y="445341"/>
                </a:lnTo>
                <a:lnTo>
                  <a:pt x="192195" y="403754"/>
                </a:lnTo>
                <a:lnTo>
                  <a:pt x="222538" y="363843"/>
                </a:lnTo>
                <a:lnTo>
                  <a:pt x="254954" y="325686"/>
                </a:lnTo>
                <a:lnTo>
                  <a:pt x="289363" y="289363"/>
                </a:lnTo>
                <a:lnTo>
                  <a:pt x="325686" y="254954"/>
                </a:lnTo>
                <a:lnTo>
                  <a:pt x="363843" y="222538"/>
                </a:lnTo>
                <a:lnTo>
                  <a:pt x="403754" y="192195"/>
                </a:lnTo>
                <a:lnTo>
                  <a:pt x="445341" y="164005"/>
                </a:lnTo>
                <a:lnTo>
                  <a:pt x="488524" y="138047"/>
                </a:lnTo>
                <a:lnTo>
                  <a:pt x="533223" y="114400"/>
                </a:lnTo>
                <a:lnTo>
                  <a:pt x="579358" y="93145"/>
                </a:lnTo>
                <a:lnTo>
                  <a:pt x="626850" y="74360"/>
                </a:lnTo>
                <a:lnTo>
                  <a:pt x="665869" y="62642"/>
                </a:lnTo>
                <a:lnTo>
                  <a:pt x="704875" y="52225"/>
                </a:lnTo>
                <a:lnTo>
                  <a:pt x="744109" y="43032"/>
                </a:lnTo>
                <a:lnTo>
                  <a:pt x="783813" y="34987"/>
                </a:lnTo>
                <a:lnTo>
                  <a:pt x="824229" y="28012"/>
                </a:lnTo>
                <a:lnTo>
                  <a:pt x="865596" y="22032"/>
                </a:lnTo>
                <a:lnTo>
                  <a:pt x="908158" y="16970"/>
                </a:lnTo>
                <a:lnTo>
                  <a:pt x="952155" y="12750"/>
                </a:lnTo>
                <a:lnTo>
                  <a:pt x="997828" y="9295"/>
                </a:lnTo>
                <a:lnTo>
                  <a:pt x="1045420" y="6528"/>
                </a:lnTo>
                <a:lnTo>
                  <a:pt x="1095171" y="4373"/>
                </a:lnTo>
                <a:lnTo>
                  <a:pt x="1147322" y="2754"/>
                </a:lnTo>
                <a:lnTo>
                  <a:pt x="1202117" y="1593"/>
                </a:lnTo>
                <a:lnTo>
                  <a:pt x="1259794" y="816"/>
                </a:lnTo>
                <a:lnTo>
                  <a:pt x="1320597" y="344"/>
                </a:lnTo>
                <a:lnTo>
                  <a:pt x="1384766" y="102"/>
                </a:lnTo>
                <a:lnTo>
                  <a:pt x="1452543" y="12"/>
                </a:lnTo>
                <a:lnTo>
                  <a:pt x="1524170" y="0"/>
                </a:lnTo>
                <a:lnTo>
                  <a:pt x="151742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3">
            <a:extLst>
              <a:ext uri="{FF2B5EF4-FFF2-40B4-BE49-F238E27FC236}">
                <a16:creationId xmlns:a16="http://schemas.microsoft.com/office/drawing/2014/main" id="{53530267-773D-4332-AD1C-45E0E1098307}"/>
              </a:ext>
            </a:extLst>
          </p:cNvPr>
          <p:cNvSpPr/>
          <p:nvPr/>
        </p:nvSpPr>
        <p:spPr>
          <a:xfrm rot="1038272">
            <a:off x="4203909" y="5139526"/>
            <a:ext cx="800911" cy="4010430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177800">
            <a:solidFill>
              <a:srgbClr val="4A8F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">
            <a:extLst>
              <a:ext uri="{FF2B5EF4-FFF2-40B4-BE49-F238E27FC236}">
                <a16:creationId xmlns:a16="http://schemas.microsoft.com/office/drawing/2014/main" id="{C77B79DC-CC08-4121-B570-8C43FD063AE2}"/>
              </a:ext>
            </a:extLst>
          </p:cNvPr>
          <p:cNvSpPr txBox="1"/>
          <p:nvPr/>
        </p:nvSpPr>
        <p:spPr>
          <a:xfrm>
            <a:off x="1002975" y="520180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52" name="object 7">
            <a:extLst>
              <a:ext uri="{FF2B5EF4-FFF2-40B4-BE49-F238E27FC236}">
                <a16:creationId xmlns:a16="http://schemas.microsoft.com/office/drawing/2014/main" id="{454A1D24-7AB8-45D3-B8F6-BFD16436D580}"/>
              </a:ext>
            </a:extLst>
          </p:cNvPr>
          <p:cNvSpPr/>
          <p:nvPr/>
        </p:nvSpPr>
        <p:spPr>
          <a:xfrm>
            <a:off x="3291958" y="5677292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8">
            <a:extLst>
              <a:ext uri="{FF2B5EF4-FFF2-40B4-BE49-F238E27FC236}">
                <a16:creationId xmlns:a16="http://schemas.microsoft.com/office/drawing/2014/main" id="{02FDC1BE-D61E-4B77-B5A2-05D3DDB7742D}"/>
              </a:ext>
            </a:extLst>
          </p:cNvPr>
          <p:cNvSpPr/>
          <p:nvPr/>
        </p:nvSpPr>
        <p:spPr>
          <a:xfrm>
            <a:off x="4121787" y="5513946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2975" y="520180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25902" y="5201801"/>
            <a:ext cx="123444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07998" y="3411279"/>
            <a:ext cx="246507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0" dirty="0">
                <a:latin typeface="Calibri"/>
                <a:cs typeface="Calibri"/>
              </a:rPr>
              <a:t>Visuali</a:t>
            </a:r>
            <a:r>
              <a:rPr sz="5250" spc="25" dirty="0">
                <a:latin typeface="Calibri"/>
                <a:cs typeface="Calibri"/>
              </a:rPr>
              <a:t>z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92200" y="5201801"/>
            <a:ext cx="175133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677952" y="5201801"/>
            <a:ext cx="395541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0" dirty="0">
                <a:latin typeface="Calibri"/>
                <a:cs typeface="Calibri"/>
              </a:rPr>
              <a:t>Communi</a:t>
            </a:r>
            <a:r>
              <a:rPr sz="5250" spc="60" dirty="0">
                <a:latin typeface="Calibri"/>
                <a:cs typeface="Calibri"/>
              </a:rPr>
              <a:t>c</a:t>
            </a:r>
            <a:r>
              <a:rPr sz="5250" spc="65" dirty="0">
                <a:latin typeface="Calibri"/>
                <a:cs typeface="Calibri"/>
              </a:rPr>
              <a:t>a</a:t>
            </a:r>
            <a:r>
              <a:rPr sz="5250" spc="-50" dirty="0">
                <a:latin typeface="Calibri"/>
                <a:cs typeface="Calibri"/>
              </a:rPr>
              <a:t>t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91958" y="5677292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21787" y="5513946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022775" y="5654278"/>
            <a:ext cx="1153160" cy="0"/>
          </a:xfrm>
          <a:custGeom>
            <a:avLst/>
            <a:gdLst/>
            <a:ahLst/>
            <a:cxnLst/>
            <a:rect l="l" t="t" r="r" b="b"/>
            <a:pathLst>
              <a:path w="1153159">
                <a:moveTo>
                  <a:pt x="0" y="0"/>
                </a:moveTo>
                <a:lnTo>
                  <a:pt x="1110871" y="0"/>
                </a:lnTo>
                <a:lnTo>
                  <a:pt x="1152755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133642" y="5490932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97455" y="5782000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27285" y="5618655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10483" y="6384786"/>
            <a:ext cx="2609215" cy="1268730"/>
          </a:xfrm>
          <a:custGeom>
            <a:avLst/>
            <a:gdLst/>
            <a:ahLst/>
            <a:cxnLst/>
            <a:rect l="l" t="t" r="r" b="b"/>
            <a:pathLst>
              <a:path w="2609215" h="1268729">
                <a:moveTo>
                  <a:pt x="0" y="1118182"/>
                </a:moveTo>
                <a:lnTo>
                  <a:pt x="37757" y="1136309"/>
                </a:lnTo>
                <a:lnTo>
                  <a:pt x="84242" y="1153450"/>
                </a:lnTo>
                <a:lnTo>
                  <a:pt x="131059" y="1169406"/>
                </a:lnTo>
                <a:lnTo>
                  <a:pt x="178185" y="1184176"/>
                </a:lnTo>
                <a:lnTo>
                  <a:pt x="225599" y="1197758"/>
                </a:lnTo>
                <a:lnTo>
                  <a:pt x="273277" y="1210151"/>
                </a:lnTo>
                <a:lnTo>
                  <a:pt x="321196" y="1221353"/>
                </a:lnTo>
                <a:lnTo>
                  <a:pt x="369334" y="1231363"/>
                </a:lnTo>
                <a:lnTo>
                  <a:pt x="417669" y="1240179"/>
                </a:lnTo>
                <a:lnTo>
                  <a:pt x="466177" y="1247800"/>
                </a:lnTo>
                <a:lnTo>
                  <a:pt x="514835" y="1254225"/>
                </a:lnTo>
                <a:lnTo>
                  <a:pt x="563621" y="1259452"/>
                </a:lnTo>
                <a:lnTo>
                  <a:pt x="612513" y="1263479"/>
                </a:lnTo>
                <a:lnTo>
                  <a:pt x="661487" y="1266305"/>
                </a:lnTo>
                <a:lnTo>
                  <a:pt x="710521" y="1267929"/>
                </a:lnTo>
                <a:lnTo>
                  <a:pt x="759592" y="1268349"/>
                </a:lnTo>
                <a:lnTo>
                  <a:pt x="808677" y="1267563"/>
                </a:lnTo>
                <a:lnTo>
                  <a:pt x="857753" y="1265571"/>
                </a:lnTo>
                <a:lnTo>
                  <a:pt x="906799" y="1262371"/>
                </a:lnTo>
                <a:lnTo>
                  <a:pt x="955791" y="1257961"/>
                </a:lnTo>
                <a:lnTo>
                  <a:pt x="1004706" y="1252339"/>
                </a:lnTo>
                <a:lnTo>
                  <a:pt x="1053522" y="1245505"/>
                </a:lnTo>
                <a:lnTo>
                  <a:pt x="1102216" y="1237457"/>
                </a:lnTo>
                <a:lnTo>
                  <a:pt x="1150765" y="1228193"/>
                </a:lnTo>
                <a:lnTo>
                  <a:pt x="1199147" y="1217712"/>
                </a:lnTo>
                <a:lnTo>
                  <a:pt x="1247338" y="1206013"/>
                </a:lnTo>
                <a:lnTo>
                  <a:pt x="1295317" y="1193094"/>
                </a:lnTo>
                <a:lnTo>
                  <a:pt x="1343059" y="1178953"/>
                </a:lnTo>
                <a:lnTo>
                  <a:pt x="1390544" y="1163590"/>
                </a:lnTo>
                <a:lnTo>
                  <a:pt x="1437747" y="1147002"/>
                </a:lnTo>
                <a:lnTo>
                  <a:pt x="1484647" y="1129188"/>
                </a:lnTo>
                <a:lnTo>
                  <a:pt x="1531220" y="1110147"/>
                </a:lnTo>
                <a:lnTo>
                  <a:pt x="1577834" y="1089700"/>
                </a:lnTo>
                <a:lnTo>
                  <a:pt x="1623777" y="1068141"/>
                </a:lnTo>
                <a:lnTo>
                  <a:pt x="1669034" y="1045488"/>
                </a:lnTo>
                <a:lnTo>
                  <a:pt x="1713590" y="1021758"/>
                </a:lnTo>
                <a:lnTo>
                  <a:pt x="1757429" y="996970"/>
                </a:lnTo>
                <a:lnTo>
                  <a:pt x="1800537" y="971141"/>
                </a:lnTo>
                <a:lnTo>
                  <a:pt x="1842899" y="944290"/>
                </a:lnTo>
                <a:lnTo>
                  <a:pt x="1884498" y="916435"/>
                </a:lnTo>
                <a:lnTo>
                  <a:pt x="1925321" y="887593"/>
                </a:lnTo>
                <a:lnTo>
                  <a:pt x="1965351" y="857783"/>
                </a:lnTo>
                <a:lnTo>
                  <a:pt x="2004574" y="827022"/>
                </a:lnTo>
                <a:lnTo>
                  <a:pt x="2042975" y="795329"/>
                </a:lnTo>
                <a:lnTo>
                  <a:pt x="2080538" y="762722"/>
                </a:lnTo>
                <a:lnTo>
                  <a:pt x="2117248" y="729217"/>
                </a:lnTo>
                <a:lnTo>
                  <a:pt x="2153090" y="694834"/>
                </a:lnTo>
                <a:lnTo>
                  <a:pt x="2188048" y="659591"/>
                </a:lnTo>
                <a:lnTo>
                  <a:pt x="2222108" y="623505"/>
                </a:lnTo>
                <a:lnTo>
                  <a:pt x="2255255" y="586594"/>
                </a:lnTo>
                <a:lnTo>
                  <a:pt x="2287473" y="548877"/>
                </a:lnTo>
                <a:lnTo>
                  <a:pt x="2318747" y="510371"/>
                </a:lnTo>
                <a:lnTo>
                  <a:pt x="2349062" y="471094"/>
                </a:lnTo>
                <a:lnTo>
                  <a:pt x="2378402" y="431065"/>
                </a:lnTo>
                <a:lnTo>
                  <a:pt x="2406753" y="390301"/>
                </a:lnTo>
                <a:lnTo>
                  <a:pt x="2434099" y="348820"/>
                </a:lnTo>
                <a:lnTo>
                  <a:pt x="2460426" y="306640"/>
                </a:lnTo>
                <a:lnTo>
                  <a:pt x="2485717" y="263780"/>
                </a:lnTo>
                <a:lnTo>
                  <a:pt x="2509959" y="220257"/>
                </a:lnTo>
                <a:lnTo>
                  <a:pt x="2533135" y="176088"/>
                </a:lnTo>
                <a:lnTo>
                  <a:pt x="2555230" y="131293"/>
                </a:lnTo>
                <a:lnTo>
                  <a:pt x="2576230" y="85890"/>
                </a:lnTo>
                <a:lnTo>
                  <a:pt x="2596119" y="39895"/>
                </a:lnTo>
                <a:lnTo>
                  <a:pt x="2609064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51250" y="6113879"/>
            <a:ext cx="311150" cy="361315"/>
          </a:xfrm>
          <a:custGeom>
            <a:avLst/>
            <a:gdLst/>
            <a:ahLst/>
            <a:cxnLst/>
            <a:rect l="l" t="t" r="r" b="b"/>
            <a:pathLst>
              <a:path w="311150" h="361314">
                <a:moveTo>
                  <a:pt x="256191" y="0"/>
                </a:moveTo>
                <a:lnTo>
                  <a:pt x="0" y="260334"/>
                </a:lnTo>
                <a:lnTo>
                  <a:pt x="310744" y="361155"/>
                </a:lnTo>
                <a:lnTo>
                  <a:pt x="256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3730" y="7373840"/>
            <a:ext cx="365760" cy="294640"/>
          </a:xfrm>
          <a:custGeom>
            <a:avLst/>
            <a:gdLst/>
            <a:ahLst/>
            <a:cxnLst/>
            <a:rect l="l" t="t" r="r" b="b"/>
            <a:pathLst>
              <a:path w="365759" h="294640">
                <a:moveTo>
                  <a:pt x="365205" y="0"/>
                </a:moveTo>
                <a:lnTo>
                  <a:pt x="0" y="5866"/>
                </a:lnTo>
                <a:lnTo>
                  <a:pt x="223817" y="294511"/>
                </a:lnTo>
                <a:lnTo>
                  <a:pt x="3652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097889" y="4086718"/>
            <a:ext cx="643255" cy="879475"/>
          </a:xfrm>
          <a:custGeom>
            <a:avLst/>
            <a:gdLst/>
            <a:ahLst/>
            <a:cxnLst/>
            <a:rect l="l" t="t" r="r" b="b"/>
            <a:pathLst>
              <a:path w="643254" h="879475">
                <a:moveTo>
                  <a:pt x="0" y="0"/>
                </a:moveTo>
                <a:lnTo>
                  <a:pt x="35136" y="22796"/>
                </a:lnTo>
                <a:lnTo>
                  <a:pt x="74483" y="54436"/>
                </a:lnTo>
                <a:lnTo>
                  <a:pt x="112949" y="87130"/>
                </a:lnTo>
                <a:lnTo>
                  <a:pt x="150514" y="120860"/>
                </a:lnTo>
                <a:lnTo>
                  <a:pt x="187155" y="155607"/>
                </a:lnTo>
                <a:lnTo>
                  <a:pt x="222851" y="191353"/>
                </a:lnTo>
                <a:lnTo>
                  <a:pt x="257582" y="228078"/>
                </a:lnTo>
                <a:lnTo>
                  <a:pt x="291326" y="265766"/>
                </a:lnTo>
                <a:lnTo>
                  <a:pt x="324061" y="304397"/>
                </a:lnTo>
                <a:lnTo>
                  <a:pt x="355766" y="343954"/>
                </a:lnTo>
                <a:lnTo>
                  <a:pt x="386419" y="384417"/>
                </a:lnTo>
                <a:lnTo>
                  <a:pt x="416671" y="426734"/>
                </a:lnTo>
                <a:lnTo>
                  <a:pt x="445686" y="469821"/>
                </a:lnTo>
                <a:lnTo>
                  <a:pt x="473451" y="513649"/>
                </a:lnTo>
                <a:lnTo>
                  <a:pt x="499954" y="558192"/>
                </a:lnTo>
                <a:lnTo>
                  <a:pt x="525184" y="603420"/>
                </a:lnTo>
                <a:lnTo>
                  <a:pt x="549128" y="649307"/>
                </a:lnTo>
                <a:lnTo>
                  <a:pt x="571774" y="695825"/>
                </a:lnTo>
                <a:lnTo>
                  <a:pt x="593111" y="742944"/>
                </a:lnTo>
                <a:lnTo>
                  <a:pt x="613126" y="790639"/>
                </a:lnTo>
                <a:lnTo>
                  <a:pt x="631808" y="838881"/>
                </a:lnTo>
                <a:lnTo>
                  <a:pt x="642880" y="87929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572161" y="4882450"/>
            <a:ext cx="315595" cy="358775"/>
          </a:xfrm>
          <a:custGeom>
            <a:avLst/>
            <a:gdLst/>
            <a:ahLst/>
            <a:cxnLst/>
            <a:rect l="l" t="t" r="r" b="b"/>
            <a:pathLst>
              <a:path w="315595" h="358775">
                <a:moveTo>
                  <a:pt x="315079" y="0"/>
                </a:moveTo>
                <a:lnTo>
                  <a:pt x="0" y="86328"/>
                </a:lnTo>
                <a:lnTo>
                  <a:pt x="243877" y="358243"/>
                </a:lnTo>
                <a:lnTo>
                  <a:pt x="315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858967" y="3931704"/>
            <a:ext cx="363220" cy="314960"/>
          </a:xfrm>
          <a:custGeom>
            <a:avLst/>
            <a:gdLst/>
            <a:ahLst/>
            <a:cxnLst/>
            <a:rect l="l" t="t" r="r" b="b"/>
            <a:pathLst>
              <a:path w="363220" h="314960">
                <a:moveTo>
                  <a:pt x="0" y="0"/>
                </a:moveTo>
                <a:lnTo>
                  <a:pt x="185156" y="314842"/>
                </a:lnTo>
                <a:lnTo>
                  <a:pt x="362962" y="4077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57788" y="4568378"/>
            <a:ext cx="327660" cy="1571625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29301" y="4340194"/>
            <a:ext cx="326390" cy="360045"/>
          </a:xfrm>
          <a:custGeom>
            <a:avLst/>
            <a:gdLst/>
            <a:ahLst/>
            <a:cxnLst/>
            <a:rect l="l" t="t" r="r" b="b"/>
            <a:pathLst>
              <a:path w="326390" h="360045">
                <a:moveTo>
                  <a:pt x="326367" y="0"/>
                </a:moveTo>
                <a:lnTo>
                  <a:pt x="0" y="163992"/>
                </a:lnTo>
                <a:lnTo>
                  <a:pt x="261741" y="359489"/>
                </a:lnTo>
                <a:lnTo>
                  <a:pt x="326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52387" y="6050493"/>
            <a:ext cx="311785" cy="361315"/>
          </a:xfrm>
          <a:custGeom>
            <a:avLst/>
            <a:gdLst/>
            <a:ahLst/>
            <a:cxnLst/>
            <a:rect l="l" t="t" r="r" b="b"/>
            <a:pathLst>
              <a:path w="311784" h="361314">
                <a:moveTo>
                  <a:pt x="311354" y="0"/>
                </a:moveTo>
                <a:lnTo>
                  <a:pt x="0" y="98923"/>
                </a:lnTo>
                <a:lnTo>
                  <a:pt x="254600" y="360816"/>
                </a:lnTo>
                <a:lnTo>
                  <a:pt x="3113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2939" y="2345456"/>
            <a:ext cx="18818225" cy="6617970"/>
          </a:xfrm>
          <a:custGeom>
            <a:avLst/>
            <a:gdLst/>
            <a:ahLst/>
            <a:cxnLst/>
            <a:rect l="l" t="t" r="r" b="b"/>
            <a:pathLst>
              <a:path w="18818225" h="6617970">
                <a:moveTo>
                  <a:pt x="1517423" y="0"/>
                </a:moveTo>
                <a:lnTo>
                  <a:pt x="17300792" y="0"/>
                </a:lnTo>
                <a:lnTo>
                  <a:pt x="17371356" y="12"/>
                </a:lnTo>
                <a:lnTo>
                  <a:pt x="17438188" y="102"/>
                </a:lnTo>
                <a:lnTo>
                  <a:pt x="17501523" y="344"/>
                </a:lnTo>
                <a:lnTo>
                  <a:pt x="17561597" y="816"/>
                </a:lnTo>
                <a:lnTo>
                  <a:pt x="17618642" y="1593"/>
                </a:lnTo>
                <a:lnTo>
                  <a:pt x="17672894" y="2754"/>
                </a:lnTo>
                <a:lnTo>
                  <a:pt x="17724586" y="4373"/>
                </a:lnTo>
                <a:lnTo>
                  <a:pt x="17773955" y="6528"/>
                </a:lnTo>
                <a:lnTo>
                  <a:pt x="17821233" y="9295"/>
                </a:lnTo>
                <a:lnTo>
                  <a:pt x="17866656" y="12750"/>
                </a:lnTo>
                <a:lnTo>
                  <a:pt x="17910457" y="16970"/>
                </a:lnTo>
                <a:lnTo>
                  <a:pt x="17952872" y="22032"/>
                </a:lnTo>
                <a:lnTo>
                  <a:pt x="17994135" y="28012"/>
                </a:lnTo>
                <a:lnTo>
                  <a:pt x="18034480" y="34987"/>
                </a:lnTo>
                <a:lnTo>
                  <a:pt x="18074142" y="43032"/>
                </a:lnTo>
                <a:lnTo>
                  <a:pt x="18113355" y="52225"/>
                </a:lnTo>
                <a:lnTo>
                  <a:pt x="18152354" y="62642"/>
                </a:lnTo>
                <a:lnTo>
                  <a:pt x="18191372" y="74360"/>
                </a:lnTo>
                <a:lnTo>
                  <a:pt x="18238864" y="93145"/>
                </a:lnTo>
                <a:lnTo>
                  <a:pt x="18284999" y="114400"/>
                </a:lnTo>
                <a:lnTo>
                  <a:pt x="18329698" y="138047"/>
                </a:lnTo>
                <a:lnTo>
                  <a:pt x="18372880" y="164005"/>
                </a:lnTo>
                <a:lnTo>
                  <a:pt x="18414467" y="192195"/>
                </a:lnTo>
                <a:lnTo>
                  <a:pt x="18454379" y="222538"/>
                </a:lnTo>
                <a:lnTo>
                  <a:pt x="18492535" y="254954"/>
                </a:lnTo>
                <a:lnTo>
                  <a:pt x="18528858" y="289363"/>
                </a:lnTo>
                <a:lnTo>
                  <a:pt x="18563267" y="325686"/>
                </a:lnTo>
                <a:lnTo>
                  <a:pt x="18595682" y="363843"/>
                </a:lnTo>
                <a:lnTo>
                  <a:pt x="18626025" y="403754"/>
                </a:lnTo>
                <a:lnTo>
                  <a:pt x="18654215" y="445341"/>
                </a:lnTo>
                <a:lnTo>
                  <a:pt x="18680173" y="488524"/>
                </a:lnTo>
                <a:lnTo>
                  <a:pt x="18703819" y="533223"/>
                </a:lnTo>
                <a:lnTo>
                  <a:pt x="18725074" y="579358"/>
                </a:lnTo>
                <a:lnTo>
                  <a:pt x="18743858" y="626850"/>
                </a:lnTo>
                <a:lnTo>
                  <a:pt x="18755576" y="665869"/>
                </a:lnTo>
                <a:lnTo>
                  <a:pt x="18765994" y="704875"/>
                </a:lnTo>
                <a:lnTo>
                  <a:pt x="18775187" y="744109"/>
                </a:lnTo>
                <a:lnTo>
                  <a:pt x="18783233" y="783813"/>
                </a:lnTo>
                <a:lnTo>
                  <a:pt x="18790208" y="824229"/>
                </a:lnTo>
                <a:lnTo>
                  <a:pt x="18796188" y="865596"/>
                </a:lnTo>
                <a:lnTo>
                  <a:pt x="18801251" y="908158"/>
                </a:lnTo>
                <a:lnTo>
                  <a:pt x="18805471" y="952155"/>
                </a:lnTo>
                <a:lnTo>
                  <a:pt x="18808927" y="997828"/>
                </a:lnTo>
                <a:lnTo>
                  <a:pt x="18811694" y="1045420"/>
                </a:lnTo>
                <a:lnTo>
                  <a:pt x="18813849" y="1095171"/>
                </a:lnTo>
                <a:lnTo>
                  <a:pt x="18815468" y="1147322"/>
                </a:lnTo>
                <a:lnTo>
                  <a:pt x="18816628" y="1202117"/>
                </a:lnTo>
                <a:lnTo>
                  <a:pt x="18817406" y="1259794"/>
                </a:lnTo>
                <a:lnTo>
                  <a:pt x="18817878" y="1320597"/>
                </a:lnTo>
                <a:lnTo>
                  <a:pt x="18818120" y="1384766"/>
                </a:lnTo>
                <a:lnTo>
                  <a:pt x="18818210" y="1452543"/>
                </a:lnTo>
                <a:lnTo>
                  <a:pt x="18818222" y="1524170"/>
                </a:lnTo>
                <a:lnTo>
                  <a:pt x="18818222" y="5100219"/>
                </a:lnTo>
                <a:lnTo>
                  <a:pt x="18818210" y="5170782"/>
                </a:lnTo>
                <a:lnTo>
                  <a:pt x="18818120" y="5237614"/>
                </a:lnTo>
                <a:lnTo>
                  <a:pt x="18817878" y="5300950"/>
                </a:lnTo>
                <a:lnTo>
                  <a:pt x="18817406" y="5361022"/>
                </a:lnTo>
                <a:lnTo>
                  <a:pt x="18816628" y="5418067"/>
                </a:lnTo>
                <a:lnTo>
                  <a:pt x="18815468" y="5472319"/>
                </a:lnTo>
                <a:lnTo>
                  <a:pt x="18813849" y="5524012"/>
                </a:lnTo>
                <a:lnTo>
                  <a:pt x="18811694" y="5573380"/>
                </a:lnTo>
                <a:lnTo>
                  <a:pt x="18808927" y="5620658"/>
                </a:lnTo>
                <a:lnTo>
                  <a:pt x="18805471" y="5666080"/>
                </a:lnTo>
                <a:lnTo>
                  <a:pt x="18801251" y="5709881"/>
                </a:lnTo>
                <a:lnTo>
                  <a:pt x="18796188" y="5752296"/>
                </a:lnTo>
                <a:lnTo>
                  <a:pt x="18790208" y="5793558"/>
                </a:lnTo>
                <a:lnTo>
                  <a:pt x="18783233" y="5833903"/>
                </a:lnTo>
                <a:lnTo>
                  <a:pt x="18775187" y="5873564"/>
                </a:lnTo>
                <a:lnTo>
                  <a:pt x="18765994" y="5912777"/>
                </a:lnTo>
                <a:lnTo>
                  <a:pt x="18755576" y="5951775"/>
                </a:lnTo>
                <a:lnTo>
                  <a:pt x="18743858" y="5990793"/>
                </a:lnTo>
                <a:lnTo>
                  <a:pt x="18725074" y="6038285"/>
                </a:lnTo>
                <a:lnTo>
                  <a:pt x="18703819" y="6084420"/>
                </a:lnTo>
                <a:lnTo>
                  <a:pt x="18680173" y="6129119"/>
                </a:lnTo>
                <a:lnTo>
                  <a:pt x="18654215" y="6172301"/>
                </a:lnTo>
                <a:lnTo>
                  <a:pt x="18626025" y="6213888"/>
                </a:lnTo>
                <a:lnTo>
                  <a:pt x="18595682" y="6253800"/>
                </a:lnTo>
                <a:lnTo>
                  <a:pt x="18563267" y="6291957"/>
                </a:lnTo>
                <a:lnTo>
                  <a:pt x="18528858" y="6328280"/>
                </a:lnTo>
                <a:lnTo>
                  <a:pt x="18492535" y="6362689"/>
                </a:lnTo>
                <a:lnTo>
                  <a:pt x="18454379" y="6395105"/>
                </a:lnTo>
                <a:lnTo>
                  <a:pt x="18414467" y="6425448"/>
                </a:lnTo>
                <a:lnTo>
                  <a:pt x="18372880" y="6453638"/>
                </a:lnTo>
                <a:lnTo>
                  <a:pt x="18329698" y="6479596"/>
                </a:lnTo>
                <a:lnTo>
                  <a:pt x="18284999" y="6503243"/>
                </a:lnTo>
                <a:lnTo>
                  <a:pt x="18238864" y="6524498"/>
                </a:lnTo>
                <a:lnTo>
                  <a:pt x="18191372" y="6543283"/>
                </a:lnTo>
                <a:lnTo>
                  <a:pt x="18152352" y="6555001"/>
                </a:lnTo>
                <a:lnTo>
                  <a:pt x="18113346" y="6565418"/>
                </a:lnTo>
                <a:lnTo>
                  <a:pt x="18074111" y="6574611"/>
                </a:lnTo>
                <a:lnTo>
                  <a:pt x="18034406" y="6582656"/>
                </a:lnTo>
                <a:lnTo>
                  <a:pt x="17993991" y="6589631"/>
                </a:lnTo>
                <a:lnTo>
                  <a:pt x="17952623" y="6595610"/>
                </a:lnTo>
                <a:lnTo>
                  <a:pt x="17910061" y="6600672"/>
                </a:lnTo>
                <a:lnTo>
                  <a:pt x="17866064" y="6604893"/>
                </a:lnTo>
                <a:lnTo>
                  <a:pt x="17820390" y="6608348"/>
                </a:lnTo>
                <a:lnTo>
                  <a:pt x="17772799" y="6611115"/>
                </a:lnTo>
                <a:lnTo>
                  <a:pt x="17723047" y="6613270"/>
                </a:lnTo>
                <a:lnTo>
                  <a:pt x="17670896" y="6614889"/>
                </a:lnTo>
                <a:lnTo>
                  <a:pt x="17616102" y="6616049"/>
                </a:lnTo>
                <a:lnTo>
                  <a:pt x="17558424" y="6616827"/>
                </a:lnTo>
                <a:lnTo>
                  <a:pt x="17497621" y="6617299"/>
                </a:lnTo>
                <a:lnTo>
                  <a:pt x="17433452" y="6617541"/>
                </a:lnTo>
                <a:lnTo>
                  <a:pt x="17365675" y="6617630"/>
                </a:lnTo>
                <a:lnTo>
                  <a:pt x="17294049" y="6617643"/>
                </a:lnTo>
                <a:lnTo>
                  <a:pt x="1517423" y="6617643"/>
                </a:lnTo>
                <a:lnTo>
                  <a:pt x="1446860" y="6617630"/>
                </a:lnTo>
                <a:lnTo>
                  <a:pt x="1380028" y="6617541"/>
                </a:lnTo>
                <a:lnTo>
                  <a:pt x="1316693" y="6617299"/>
                </a:lnTo>
                <a:lnTo>
                  <a:pt x="1256620" y="6616827"/>
                </a:lnTo>
                <a:lnTo>
                  <a:pt x="1199575" y="6616049"/>
                </a:lnTo>
                <a:lnTo>
                  <a:pt x="1145324" y="6614889"/>
                </a:lnTo>
                <a:lnTo>
                  <a:pt x="1093631" y="6613270"/>
                </a:lnTo>
                <a:lnTo>
                  <a:pt x="1044263" y="6611115"/>
                </a:lnTo>
                <a:lnTo>
                  <a:pt x="996985" y="6608348"/>
                </a:lnTo>
                <a:lnTo>
                  <a:pt x="951562" y="6604893"/>
                </a:lnTo>
                <a:lnTo>
                  <a:pt x="907761" y="6600672"/>
                </a:lnTo>
                <a:lnTo>
                  <a:pt x="865346" y="6595610"/>
                </a:lnTo>
                <a:lnTo>
                  <a:pt x="824084" y="6589631"/>
                </a:lnTo>
                <a:lnTo>
                  <a:pt x="783739" y="6582656"/>
                </a:lnTo>
                <a:lnTo>
                  <a:pt x="744078" y="6574611"/>
                </a:lnTo>
                <a:lnTo>
                  <a:pt x="704866" y="6565418"/>
                </a:lnTo>
                <a:lnTo>
                  <a:pt x="665868" y="6555001"/>
                </a:lnTo>
                <a:lnTo>
                  <a:pt x="626850" y="6543283"/>
                </a:lnTo>
                <a:lnTo>
                  <a:pt x="579358" y="6524498"/>
                </a:lnTo>
                <a:lnTo>
                  <a:pt x="533223" y="6503243"/>
                </a:lnTo>
                <a:lnTo>
                  <a:pt x="488524" y="6479596"/>
                </a:lnTo>
                <a:lnTo>
                  <a:pt x="445341" y="6453638"/>
                </a:lnTo>
                <a:lnTo>
                  <a:pt x="403754" y="6425448"/>
                </a:lnTo>
                <a:lnTo>
                  <a:pt x="363843" y="6395105"/>
                </a:lnTo>
                <a:lnTo>
                  <a:pt x="325686" y="6362689"/>
                </a:lnTo>
                <a:lnTo>
                  <a:pt x="289363" y="6328280"/>
                </a:lnTo>
                <a:lnTo>
                  <a:pt x="254954" y="6291957"/>
                </a:lnTo>
                <a:lnTo>
                  <a:pt x="222538" y="6253800"/>
                </a:lnTo>
                <a:lnTo>
                  <a:pt x="192195" y="6213888"/>
                </a:lnTo>
                <a:lnTo>
                  <a:pt x="164005" y="6172301"/>
                </a:lnTo>
                <a:lnTo>
                  <a:pt x="138047" y="6129119"/>
                </a:lnTo>
                <a:lnTo>
                  <a:pt x="114400" y="6084420"/>
                </a:lnTo>
                <a:lnTo>
                  <a:pt x="93145" y="6038285"/>
                </a:lnTo>
                <a:lnTo>
                  <a:pt x="74360" y="5990793"/>
                </a:lnTo>
                <a:lnTo>
                  <a:pt x="62642" y="5951774"/>
                </a:lnTo>
                <a:lnTo>
                  <a:pt x="52225" y="5912768"/>
                </a:lnTo>
                <a:lnTo>
                  <a:pt x="43032" y="5873533"/>
                </a:lnTo>
                <a:lnTo>
                  <a:pt x="34987" y="5833829"/>
                </a:lnTo>
                <a:lnTo>
                  <a:pt x="28012" y="5793414"/>
                </a:lnTo>
                <a:lnTo>
                  <a:pt x="22032" y="5752046"/>
                </a:lnTo>
                <a:lnTo>
                  <a:pt x="16970" y="5709485"/>
                </a:lnTo>
                <a:lnTo>
                  <a:pt x="12750" y="5665488"/>
                </a:lnTo>
                <a:lnTo>
                  <a:pt x="9295" y="5619814"/>
                </a:lnTo>
                <a:lnTo>
                  <a:pt x="6528" y="5572223"/>
                </a:lnTo>
                <a:lnTo>
                  <a:pt x="4373" y="5522472"/>
                </a:lnTo>
                <a:lnTo>
                  <a:pt x="2754" y="5470320"/>
                </a:lnTo>
                <a:lnTo>
                  <a:pt x="1593" y="5415526"/>
                </a:lnTo>
                <a:lnTo>
                  <a:pt x="816" y="5357848"/>
                </a:lnTo>
                <a:lnTo>
                  <a:pt x="344" y="5297045"/>
                </a:lnTo>
                <a:lnTo>
                  <a:pt x="102" y="5232876"/>
                </a:lnTo>
                <a:lnTo>
                  <a:pt x="12" y="5165099"/>
                </a:lnTo>
                <a:lnTo>
                  <a:pt x="0" y="5093473"/>
                </a:lnTo>
                <a:lnTo>
                  <a:pt x="0" y="1517423"/>
                </a:lnTo>
                <a:lnTo>
                  <a:pt x="12" y="1446860"/>
                </a:lnTo>
                <a:lnTo>
                  <a:pt x="102" y="1380028"/>
                </a:lnTo>
                <a:lnTo>
                  <a:pt x="344" y="1316693"/>
                </a:lnTo>
                <a:lnTo>
                  <a:pt x="816" y="1256620"/>
                </a:lnTo>
                <a:lnTo>
                  <a:pt x="1593" y="1199575"/>
                </a:lnTo>
                <a:lnTo>
                  <a:pt x="2754" y="1145324"/>
                </a:lnTo>
                <a:lnTo>
                  <a:pt x="4373" y="1093631"/>
                </a:lnTo>
                <a:lnTo>
                  <a:pt x="6528" y="1044263"/>
                </a:lnTo>
                <a:lnTo>
                  <a:pt x="9295" y="996985"/>
                </a:lnTo>
                <a:lnTo>
                  <a:pt x="12750" y="951562"/>
                </a:lnTo>
                <a:lnTo>
                  <a:pt x="16970" y="907761"/>
                </a:lnTo>
                <a:lnTo>
                  <a:pt x="22032" y="865346"/>
                </a:lnTo>
                <a:lnTo>
                  <a:pt x="28012" y="824084"/>
                </a:lnTo>
                <a:lnTo>
                  <a:pt x="34987" y="783739"/>
                </a:lnTo>
                <a:lnTo>
                  <a:pt x="43032" y="744078"/>
                </a:lnTo>
                <a:lnTo>
                  <a:pt x="52225" y="704866"/>
                </a:lnTo>
                <a:lnTo>
                  <a:pt x="62642" y="665868"/>
                </a:lnTo>
                <a:lnTo>
                  <a:pt x="74360" y="626850"/>
                </a:lnTo>
                <a:lnTo>
                  <a:pt x="93145" y="579358"/>
                </a:lnTo>
                <a:lnTo>
                  <a:pt x="114400" y="533223"/>
                </a:lnTo>
                <a:lnTo>
                  <a:pt x="138047" y="488524"/>
                </a:lnTo>
                <a:lnTo>
                  <a:pt x="164005" y="445341"/>
                </a:lnTo>
                <a:lnTo>
                  <a:pt x="192195" y="403754"/>
                </a:lnTo>
                <a:lnTo>
                  <a:pt x="222538" y="363843"/>
                </a:lnTo>
                <a:lnTo>
                  <a:pt x="254954" y="325686"/>
                </a:lnTo>
                <a:lnTo>
                  <a:pt x="289363" y="289363"/>
                </a:lnTo>
                <a:lnTo>
                  <a:pt x="325686" y="254954"/>
                </a:lnTo>
                <a:lnTo>
                  <a:pt x="363843" y="222538"/>
                </a:lnTo>
                <a:lnTo>
                  <a:pt x="403754" y="192195"/>
                </a:lnTo>
                <a:lnTo>
                  <a:pt x="445341" y="164005"/>
                </a:lnTo>
                <a:lnTo>
                  <a:pt x="488524" y="138047"/>
                </a:lnTo>
                <a:lnTo>
                  <a:pt x="533223" y="114400"/>
                </a:lnTo>
                <a:lnTo>
                  <a:pt x="579358" y="93145"/>
                </a:lnTo>
                <a:lnTo>
                  <a:pt x="626850" y="74360"/>
                </a:lnTo>
                <a:lnTo>
                  <a:pt x="665869" y="62642"/>
                </a:lnTo>
                <a:lnTo>
                  <a:pt x="704875" y="52225"/>
                </a:lnTo>
                <a:lnTo>
                  <a:pt x="744109" y="43032"/>
                </a:lnTo>
                <a:lnTo>
                  <a:pt x="783813" y="34987"/>
                </a:lnTo>
                <a:lnTo>
                  <a:pt x="824229" y="28012"/>
                </a:lnTo>
                <a:lnTo>
                  <a:pt x="865596" y="22032"/>
                </a:lnTo>
                <a:lnTo>
                  <a:pt x="908158" y="16970"/>
                </a:lnTo>
                <a:lnTo>
                  <a:pt x="952155" y="12750"/>
                </a:lnTo>
                <a:lnTo>
                  <a:pt x="997828" y="9295"/>
                </a:lnTo>
                <a:lnTo>
                  <a:pt x="1045420" y="6528"/>
                </a:lnTo>
                <a:lnTo>
                  <a:pt x="1095171" y="4373"/>
                </a:lnTo>
                <a:lnTo>
                  <a:pt x="1147322" y="2754"/>
                </a:lnTo>
                <a:lnTo>
                  <a:pt x="1202117" y="1593"/>
                </a:lnTo>
                <a:lnTo>
                  <a:pt x="1259794" y="816"/>
                </a:lnTo>
                <a:lnTo>
                  <a:pt x="1320597" y="344"/>
                </a:lnTo>
                <a:lnTo>
                  <a:pt x="1384766" y="102"/>
                </a:lnTo>
                <a:lnTo>
                  <a:pt x="1452543" y="12"/>
                </a:lnTo>
                <a:lnTo>
                  <a:pt x="1524170" y="0"/>
                </a:lnTo>
                <a:lnTo>
                  <a:pt x="151742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327390" y="6405952"/>
            <a:ext cx="3145678" cy="823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50" dirty="0">
                <a:latin typeface="Calibri"/>
                <a:cs typeface="Calibri"/>
              </a:rPr>
              <a:t>Transform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5222742" y="521314"/>
            <a:ext cx="966025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320" dirty="0">
                <a:solidFill>
                  <a:srgbClr val="000000"/>
                </a:solidFill>
                <a:latin typeface="Tahoma"/>
                <a:cs typeface="Tahoma"/>
              </a:rPr>
              <a:t>(Applied) </a:t>
            </a:r>
            <a:r>
              <a:rPr sz="8250" spc="30" dirty="0">
                <a:solidFill>
                  <a:srgbClr val="000000"/>
                </a:solidFill>
              </a:rPr>
              <a:t>Data</a:t>
            </a:r>
            <a:r>
              <a:rPr sz="8250" spc="-844" dirty="0">
                <a:solidFill>
                  <a:srgbClr val="000000"/>
                </a:solidFill>
              </a:rPr>
              <a:t> </a:t>
            </a:r>
            <a:r>
              <a:rPr sz="8250" spc="175" dirty="0">
                <a:solidFill>
                  <a:srgbClr val="000000"/>
                </a:solidFill>
              </a:rPr>
              <a:t>Science</a:t>
            </a:r>
            <a:endParaRPr sz="8250">
              <a:latin typeface="Tahoma"/>
              <a:cs typeface="Tahoma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E7E6E1-6D9F-41B7-90CE-D18232D89698}"/>
              </a:ext>
            </a:extLst>
          </p:cNvPr>
          <p:cNvSpPr/>
          <p:nvPr/>
        </p:nvSpPr>
        <p:spPr>
          <a:xfrm>
            <a:off x="14528179" y="8063180"/>
            <a:ext cx="2600135" cy="9002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lang="en-US" sz="5250" spc="160" dirty="0">
                <a:cs typeface="Calibri"/>
              </a:rPr>
              <a:t>P</a:t>
            </a:r>
            <a:r>
              <a:rPr lang="en-US" sz="5250" spc="55" dirty="0">
                <a:cs typeface="Calibri"/>
              </a:rPr>
              <a:t>r</a:t>
            </a:r>
            <a:r>
              <a:rPr lang="en-US" sz="5250" spc="135" dirty="0">
                <a:cs typeface="Calibri"/>
              </a:rPr>
              <a:t>og</a:t>
            </a:r>
            <a:r>
              <a:rPr lang="en-US" sz="5250" spc="-130" dirty="0">
                <a:cs typeface="Calibri"/>
              </a:rPr>
              <a:t>r</a:t>
            </a:r>
            <a:r>
              <a:rPr lang="en-US" sz="5250" spc="160" dirty="0">
                <a:cs typeface="Calibri"/>
              </a:rPr>
              <a:t>am</a:t>
            </a:r>
            <a:endParaRPr lang="en-US" sz="5250" dirty="0"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39132" y="1657496"/>
            <a:ext cx="10199676" cy="79674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725223" y="10091704"/>
            <a:ext cx="46545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25" spc="-1545" baseline="-33108" dirty="0">
                <a:solidFill>
                  <a:srgbClr val="A6AAA9"/>
                </a:solidFill>
                <a:latin typeface="Calibri"/>
                <a:cs typeface="Calibri"/>
              </a:rPr>
              <a:t>1</a:t>
            </a:r>
            <a:r>
              <a:rPr sz="1950" spc="-5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sz="7425" spc="-3750" baseline="-33108" dirty="0">
                <a:solidFill>
                  <a:srgbClr val="A6AAA9"/>
                </a:solidFill>
                <a:latin typeface="Calibri"/>
                <a:cs typeface="Calibri"/>
              </a:rPr>
              <a:t>7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7</a:t>
            </a:r>
            <a:endParaRPr sz="19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66564" y="1784462"/>
            <a:ext cx="5644350" cy="44090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29122" y="6709608"/>
            <a:ext cx="4733925" cy="1257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050" spc="-265" dirty="0">
                <a:latin typeface="Calibri"/>
                <a:cs typeface="Calibri"/>
              </a:rPr>
              <a:t>A</a:t>
            </a:r>
            <a:r>
              <a:rPr sz="8050" spc="-285" dirty="0">
                <a:latin typeface="Calibri"/>
                <a:cs typeface="Calibri"/>
              </a:rPr>
              <a:t> </a:t>
            </a:r>
            <a:r>
              <a:rPr sz="8050" spc="180" dirty="0">
                <a:latin typeface="Calibri"/>
                <a:cs typeface="Calibri"/>
              </a:rPr>
              <a:t>language</a:t>
            </a:r>
            <a:endParaRPr sz="80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73922" y="8782843"/>
            <a:ext cx="46545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25" spc="-1545" baseline="-33108" dirty="0">
                <a:solidFill>
                  <a:srgbClr val="A6AAA9"/>
                </a:solidFill>
                <a:latin typeface="Calibri"/>
                <a:cs typeface="Calibri"/>
              </a:rPr>
              <a:t>1</a:t>
            </a:r>
            <a:r>
              <a:rPr sz="1950" spc="-5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sz="7425" spc="-3750" baseline="-33108" dirty="0">
                <a:solidFill>
                  <a:srgbClr val="A6AAA9"/>
                </a:solidFill>
                <a:latin typeface="Calibri"/>
                <a:cs typeface="Calibri"/>
              </a:rPr>
              <a:t>8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8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764771" y="1596534"/>
            <a:ext cx="9904659" cy="72211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44321" y="2478802"/>
            <a:ext cx="8637638" cy="3034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552423" y="6709608"/>
            <a:ext cx="7018020" cy="1257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050" spc="-5" dirty="0">
                <a:latin typeface="Calibri"/>
                <a:cs typeface="Calibri"/>
              </a:rPr>
              <a:t>Writing</a:t>
            </a:r>
            <a:r>
              <a:rPr sz="8050" spc="-265" dirty="0">
                <a:latin typeface="Calibri"/>
                <a:cs typeface="Calibri"/>
              </a:rPr>
              <a:t> </a:t>
            </a:r>
            <a:r>
              <a:rPr sz="8050" spc="10" dirty="0">
                <a:latin typeface="Calibri"/>
                <a:cs typeface="Calibri"/>
              </a:rPr>
              <a:t>software</a:t>
            </a:r>
            <a:endParaRPr sz="80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66564" y="1784462"/>
            <a:ext cx="5644350" cy="44090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29122" y="6709608"/>
            <a:ext cx="4733925" cy="1257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050" spc="-265" dirty="0">
                <a:latin typeface="Calibri"/>
                <a:cs typeface="Calibri"/>
              </a:rPr>
              <a:t>A</a:t>
            </a:r>
            <a:r>
              <a:rPr sz="8050" spc="-285" dirty="0">
                <a:latin typeface="Calibri"/>
                <a:cs typeface="Calibri"/>
              </a:rPr>
              <a:t> </a:t>
            </a:r>
            <a:r>
              <a:rPr sz="8050" spc="180" dirty="0">
                <a:latin typeface="Calibri"/>
                <a:cs typeface="Calibri"/>
              </a:rPr>
              <a:t>language</a:t>
            </a:r>
            <a:endParaRPr sz="805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16</a:t>
            </a:fld>
            <a:endParaRPr spc="-5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17</a:t>
            </a:fld>
            <a:endParaRPr spc="-55" dirty="0"/>
          </a:p>
        </p:txBody>
      </p:sp>
      <p:sp>
        <p:nvSpPr>
          <p:cNvPr id="2" name="object 2"/>
          <p:cNvSpPr txBox="1"/>
          <p:nvPr/>
        </p:nvSpPr>
        <p:spPr>
          <a:xfrm>
            <a:off x="6720078" y="699320"/>
            <a:ext cx="669353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b="1" spc="235" dirty="0">
                <a:latin typeface="Calibri"/>
                <a:cs typeface="Calibri"/>
              </a:rPr>
              <a:t>R </a:t>
            </a:r>
            <a:r>
              <a:rPr sz="8250" b="1" spc="105" dirty="0">
                <a:latin typeface="Calibri"/>
                <a:cs typeface="Calibri"/>
              </a:rPr>
              <a:t>the</a:t>
            </a:r>
            <a:r>
              <a:rPr sz="8250" b="1" spc="-770" dirty="0">
                <a:latin typeface="Calibri"/>
                <a:cs typeface="Calibri"/>
              </a:rPr>
              <a:t> </a:t>
            </a:r>
            <a:r>
              <a:rPr sz="8250" b="1" spc="195" dirty="0">
                <a:latin typeface="Calibri"/>
                <a:cs typeface="Calibri"/>
              </a:rPr>
              <a:t>language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94550" y="2898206"/>
            <a:ext cx="14641194" cy="12693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150" b="1" spc="-245" dirty="0">
                <a:solidFill>
                  <a:srgbClr val="98BB7A"/>
                </a:solidFill>
                <a:latin typeface="Trebuchet MS"/>
                <a:cs typeface="Trebuchet MS"/>
              </a:rPr>
              <a:t>Values </a:t>
            </a:r>
            <a:r>
              <a:rPr sz="8150" spc="40" dirty="0">
                <a:latin typeface="Calibri"/>
                <a:cs typeface="Calibri"/>
              </a:rPr>
              <a:t>- </a:t>
            </a:r>
            <a:r>
              <a:rPr sz="8150" spc="-40" dirty="0">
                <a:latin typeface="Calibri"/>
                <a:cs typeface="Calibri"/>
              </a:rPr>
              <a:t>1, </a:t>
            </a:r>
            <a:r>
              <a:rPr sz="8150" spc="65" dirty="0">
                <a:latin typeface="Calibri"/>
                <a:cs typeface="Calibri"/>
              </a:rPr>
              <a:t>"Florida",</a:t>
            </a:r>
            <a:r>
              <a:rPr sz="8150" spc="-1215" dirty="0">
                <a:latin typeface="Calibri"/>
                <a:cs typeface="Calibri"/>
              </a:rPr>
              <a:t> </a:t>
            </a:r>
            <a:r>
              <a:rPr sz="8150" spc="-10" dirty="0">
                <a:latin typeface="Calibri"/>
                <a:cs typeface="Calibri"/>
              </a:rPr>
              <a:t>"2010-01-25"</a:t>
            </a:r>
            <a:endParaRPr sz="8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20078" y="699320"/>
            <a:ext cx="669353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b="1" spc="235" dirty="0">
                <a:solidFill>
                  <a:srgbClr val="000000"/>
                </a:solidFill>
                <a:latin typeface="Calibri"/>
                <a:cs typeface="Calibri"/>
              </a:rPr>
              <a:t>R </a:t>
            </a:r>
            <a:r>
              <a:rPr sz="8250" b="1" spc="105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8250" b="1" spc="-7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250" b="1" spc="195" dirty="0">
                <a:solidFill>
                  <a:srgbClr val="000000"/>
                </a:solidFill>
                <a:latin typeface="Calibri"/>
                <a:cs typeface="Calibri"/>
              </a:rPr>
              <a:t>language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47956" y="5293109"/>
            <a:ext cx="5532120" cy="3404870"/>
          </a:xfrm>
          <a:custGeom>
            <a:avLst/>
            <a:gdLst/>
            <a:ahLst/>
            <a:cxnLst/>
            <a:rect l="l" t="t" r="r" b="b"/>
            <a:pathLst>
              <a:path w="5532119" h="3404870">
                <a:moveTo>
                  <a:pt x="0" y="0"/>
                </a:moveTo>
                <a:lnTo>
                  <a:pt x="1041853" y="1054287"/>
                </a:lnTo>
                <a:lnTo>
                  <a:pt x="1041853" y="3246956"/>
                </a:lnTo>
                <a:lnTo>
                  <a:pt x="1049871" y="3296724"/>
                </a:lnTo>
                <a:lnTo>
                  <a:pt x="1072202" y="3339932"/>
                </a:lnTo>
                <a:lnTo>
                  <a:pt x="1106264" y="3373994"/>
                </a:lnTo>
                <a:lnTo>
                  <a:pt x="1149471" y="3396327"/>
                </a:lnTo>
                <a:lnTo>
                  <a:pt x="1199240" y="3404346"/>
                </a:lnTo>
                <a:lnTo>
                  <a:pt x="5374506" y="3404346"/>
                </a:lnTo>
                <a:lnTo>
                  <a:pt x="5424275" y="3396327"/>
                </a:lnTo>
                <a:lnTo>
                  <a:pt x="5467483" y="3373994"/>
                </a:lnTo>
                <a:lnTo>
                  <a:pt x="5501544" y="3339932"/>
                </a:lnTo>
                <a:lnTo>
                  <a:pt x="5523876" y="3296724"/>
                </a:lnTo>
                <a:lnTo>
                  <a:pt x="5531894" y="3246956"/>
                </a:lnTo>
                <a:lnTo>
                  <a:pt x="5531894" y="1006841"/>
                </a:lnTo>
                <a:lnTo>
                  <a:pt x="5523876" y="957073"/>
                </a:lnTo>
                <a:lnTo>
                  <a:pt x="5501544" y="913865"/>
                </a:lnTo>
                <a:lnTo>
                  <a:pt x="5467483" y="879802"/>
                </a:lnTo>
                <a:lnTo>
                  <a:pt x="5424275" y="857469"/>
                </a:lnTo>
                <a:lnTo>
                  <a:pt x="5374506" y="849450"/>
                </a:lnTo>
                <a:lnTo>
                  <a:pt x="1226727" y="849450"/>
                </a:lnTo>
                <a:lnTo>
                  <a:pt x="0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b="1" spc="-245" dirty="0">
                <a:solidFill>
                  <a:srgbClr val="98BB7A"/>
                </a:solidFill>
                <a:latin typeface="Trebuchet MS"/>
                <a:cs typeface="Trebuchet MS"/>
              </a:rPr>
              <a:t>Values </a:t>
            </a:r>
            <a:r>
              <a:rPr spc="40" dirty="0"/>
              <a:t>- </a:t>
            </a:r>
            <a:r>
              <a:rPr spc="-40" dirty="0"/>
              <a:t>1, </a:t>
            </a:r>
            <a:r>
              <a:rPr spc="65" dirty="0"/>
              <a:t>"Florida",</a:t>
            </a:r>
            <a:r>
              <a:rPr spc="-1215" dirty="0"/>
              <a:t> </a:t>
            </a:r>
            <a:r>
              <a:rPr spc="-10" dirty="0"/>
              <a:t>"2010-01-25"</a:t>
            </a: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b="1" spc="-275" dirty="0">
                <a:solidFill>
                  <a:srgbClr val="75AADB"/>
                </a:solidFill>
                <a:latin typeface="Trebuchet MS"/>
                <a:cs typeface="Trebuchet MS"/>
              </a:rPr>
              <a:t>Objects </a:t>
            </a:r>
            <a:r>
              <a:rPr spc="40" dirty="0"/>
              <a:t>- </a:t>
            </a:r>
            <a:r>
              <a:rPr spc="110" dirty="0"/>
              <a:t>x </a:t>
            </a:r>
            <a:r>
              <a:rPr spc="5" dirty="0">
                <a:latin typeface="Courier New"/>
                <a:cs typeface="Courier New"/>
              </a:rPr>
              <a:t>&lt;-</a:t>
            </a:r>
            <a:r>
              <a:rPr spc="-4390" dirty="0">
                <a:latin typeface="Courier New"/>
                <a:cs typeface="Courier New"/>
              </a:rPr>
              <a:t> </a:t>
            </a:r>
            <a:r>
              <a:rPr spc="-130" dirty="0"/>
              <a:t>22/7</a:t>
            </a:r>
          </a:p>
          <a:p>
            <a:pPr marR="1748789" algn="r">
              <a:lnSpc>
                <a:spcPct val="100000"/>
              </a:lnSpc>
              <a:spcBef>
                <a:spcPts val="5635"/>
              </a:spcBef>
            </a:pPr>
            <a:r>
              <a:rPr sz="5350" b="1" spc="-254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5350" b="1" spc="-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350" b="1" spc="80" dirty="0">
                <a:solidFill>
                  <a:srgbClr val="FFFFFF"/>
                </a:solidFill>
                <a:latin typeface="Calibri"/>
                <a:cs typeface="Calibri"/>
              </a:rPr>
              <a:t>value,</a:t>
            </a:r>
            <a:endParaRPr sz="53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175410" y="6971380"/>
            <a:ext cx="4317365" cy="1533525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 marR="5080" indent="753745">
              <a:lnSpc>
                <a:spcPts val="5440"/>
              </a:lnSpc>
              <a:spcBef>
                <a:spcPts val="1105"/>
              </a:spcBef>
            </a:pPr>
            <a:r>
              <a:rPr sz="5350" b="1" spc="85" dirty="0">
                <a:solidFill>
                  <a:srgbClr val="FFFFFF"/>
                </a:solidFill>
                <a:latin typeface="Calibri"/>
                <a:cs typeface="Calibri"/>
              </a:rPr>
              <a:t>object, </a:t>
            </a:r>
            <a:r>
              <a:rPr sz="5350" b="1" spc="80" dirty="0">
                <a:solidFill>
                  <a:srgbClr val="FFFFFF"/>
                </a:solidFill>
                <a:latin typeface="Calibri"/>
                <a:cs typeface="Calibri"/>
              </a:rPr>
              <a:t>or  </a:t>
            </a:r>
            <a:r>
              <a:rPr sz="5350" b="1" spc="9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r>
              <a:rPr sz="5350" b="1" spc="-1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350" b="1" spc="90" dirty="0">
                <a:solidFill>
                  <a:srgbClr val="FFFFFF"/>
                </a:solidFill>
                <a:latin typeface="Calibri"/>
                <a:cs typeface="Calibri"/>
              </a:rPr>
              <a:t>result</a:t>
            </a:r>
            <a:endParaRPr sz="53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55631" y="5572550"/>
            <a:ext cx="5330190" cy="3125470"/>
          </a:xfrm>
          <a:custGeom>
            <a:avLst/>
            <a:gdLst/>
            <a:ahLst/>
            <a:cxnLst/>
            <a:rect l="l" t="t" r="r" b="b"/>
            <a:pathLst>
              <a:path w="5330190" h="3125470">
                <a:moveTo>
                  <a:pt x="5172293" y="570008"/>
                </a:moveTo>
                <a:lnTo>
                  <a:pt x="157391" y="570008"/>
                </a:lnTo>
                <a:lnTo>
                  <a:pt x="107623" y="578027"/>
                </a:lnTo>
                <a:lnTo>
                  <a:pt x="64415" y="600360"/>
                </a:lnTo>
                <a:lnTo>
                  <a:pt x="30352" y="634423"/>
                </a:lnTo>
                <a:lnTo>
                  <a:pt x="8018" y="677631"/>
                </a:lnTo>
                <a:lnTo>
                  <a:pt x="0" y="727399"/>
                </a:lnTo>
                <a:lnTo>
                  <a:pt x="0" y="2967514"/>
                </a:lnTo>
                <a:lnTo>
                  <a:pt x="8018" y="3017282"/>
                </a:lnTo>
                <a:lnTo>
                  <a:pt x="30352" y="3060490"/>
                </a:lnTo>
                <a:lnTo>
                  <a:pt x="64415" y="3094553"/>
                </a:lnTo>
                <a:lnTo>
                  <a:pt x="107623" y="3116886"/>
                </a:lnTo>
                <a:lnTo>
                  <a:pt x="157391" y="3124904"/>
                </a:lnTo>
                <a:lnTo>
                  <a:pt x="5172293" y="3124904"/>
                </a:lnTo>
                <a:lnTo>
                  <a:pt x="5222059" y="3116886"/>
                </a:lnTo>
                <a:lnTo>
                  <a:pt x="5265265" y="3094553"/>
                </a:lnTo>
                <a:lnTo>
                  <a:pt x="5299328" y="3060490"/>
                </a:lnTo>
                <a:lnTo>
                  <a:pt x="5321662" y="3017282"/>
                </a:lnTo>
                <a:lnTo>
                  <a:pt x="5329681" y="2967514"/>
                </a:lnTo>
                <a:lnTo>
                  <a:pt x="5329681" y="727399"/>
                </a:lnTo>
                <a:lnTo>
                  <a:pt x="5321662" y="677631"/>
                </a:lnTo>
                <a:lnTo>
                  <a:pt x="5299328" y="634423"/>
                </a:lnTo>
                <a:lnTo>
                  <a:pt x="5265265" y="600360"/>
                </a:lnTo>
                <a:lnTo>
                  <a:pt x="5222059" y="578027"/>
                </a:lnTo>
                <a:lnTo>
                  <a:pt x="5172293" y="570008"/>
                </a:lnTo>
                <a:close/>
              </a:path>
              <a:path w="5330190" h="3125470">
                <a:moveTo>
                  <a:pt x="1705773" y="0"/>
                </a:moveTo>
                <a:lnTo>
                  <a:pt x="1574559" y="570008"/>
                </a:lnTo>
                <a:lnTo>
                  <a:pt x="1836659" y="570008"/>
                </a:lnTo>
                <a:lnTo>
                  <a:pt x="1705773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09608" y="6581863"/>
            <a:ext cx="5026025" cy="156718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535"/>
              </a:spcBef>
            </a:pPr>
            <a:r>
              <a:rPr sz="5350" b="1" spc="80" dirty="0">
                <a:solidFill>
                  <a:srgbClr val="FFFFFF"/>
                </a:solidFill>
                <a:latin typeface="Calibri"/>
                <a:cs typeface="Calibri"/>
              </a:rPr>
              <a:t>&lt; </a:t>
            </a:r>
            <a:r>
              <a:rPr sz="5350" b="1" spc="60" dirty="0">
                <a:solidFill>
                  <a:srgbClr val="FFFFFF"/>
                </a:solidFill>
                <a:latin typeface="Calibri"/>
                <a:cs typeface="Calibri"/>
              </a:rPr>
              <a:t>followed </a:t>
            </a:r>
            <a:r>
              <a:rPr sz="5350" b="1" spc="114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5350" b="1" spc="-6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350" b="1" spc="85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53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4100" b="1" spc="65" dirty="0">
                <a:solidFill>
                  <a:srgbClr val="FFFFFF"/>
                </a:solidFill>
                <a:latin typeface="Calibri"/>
                <a:cs typeface="Calibri"/>
              </a:rPr>
              <a:t>(it</a:t>
            </a:r>
            <a:r>
              <a:rPr sz="4100" b="1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b="1" spc="110" dirty="0">
                <a:solidFill>
                  <a:srgbClr val="FFFFFF"/>
                </a:solidFill>
                <a:latin typeface="Calibri"/>
                <a:cs typeface="Calibri"/>
              </a:rPr>
              <a:t>looks</a:t>
            </a:r>
            <a:r>
              <a:rPr sz="4100" b="1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b="1" spc="70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4100" b="1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b="1" spc="105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4100" b="1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b="1" spc="55" dirty="0">
                <a:solidFill>
                  <a:srgbClr val="FFFFFF"/>
                </a:solidFill>
                <a:latin typeface="Calibri"/>
                <a:cs typeface="Calibri"/>
              </a:rPr>
              <a:t>arrow)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13323" y="5606908"/>
            <a:ext cx="5120005" cy="3070225"/>
          </a:xfrm>
          <a:custGeom>
            <a:avLst/>
            <a:gdLst/>
            <a:ahLst/>
            <a:cxnLst/>
            <a:rect l="l" t="t" r="r" b="b"/>
            <a:pathLst>
              <a:path w="5120005" h="3070225">
                <a:moveTo>
                  <a:pt x="5119608" y="0"/>
                </a:moveTo>
                <a:lnTo>
                  <a:pt x="4511642" y="512418"/>
                </a:lnTo>
                <a:lnTo>
                  <a:pt x="159353" y="512418"/>
                </a:lnTo>
                <a:lnTo>
                  <a:pt x="108973" y="520540"/>
                </a:lnTo>
                <a:lnTo>
                  <a:pt x="65228" y="543156"/>
                </a:lnTo>
                <a:lnTo>
                  <a:pt x="30737" y="577647"/>
                </a:lnTo>
                <a:lnTo>
                  <a:pt x="8121" y="621392"/>
                </a:lnTo>
                <a:lnTo>
                  <a:pt x="0" y="671772"/>
                </a:lnTo>
                <a:lnTo>
                  <a:pt x="0" y="2909923"/>
                </a:lnTo>
                <a:lnTo>
                  <a:pt x="8121" y="2960337"/>
                </a:lnTo>
                <a:lnTo>
                  <a:pt x="30737" y="3004164"/>
                </a:lnTo>
                <a:lnTo>
                  <a:pt x="65228" y="3038752"/>
                </a:lnTo>
                <a:lnTo>
                  <a:pt x="108973" y="3061449"/>
                </a:lnTo>
                <a:lnTo>
                  <a:pt x="159353" y="3069604"/>
                </a:lnTo>
                <a:lnTo>
                  <a:pt x="4570213" y="3069604"/>
                </a:lnTo>
                <a:lnTo>
                  <a:pt x="4620593" y="3061449"/>
                </a:lnTo>
                <a:lnTo>
                  <a:pt x="4664339" y="3038752"/>
                </a:lnTo>
                <a:lnTo>
                  <a:pt x="4698830" y="3004164"/>
                </a:lnTo>
                <a:lnTo>
                  <a:pt x="4721446" y="2960337"/>
                </a:lnTo>
                <a:lnTo>
                  <a:pt x="4729568" y="2909923"/>
                </a:lnTo>
                <a:lnTo>
                  <a:pt x="4729568" y="713655"/>
                </a:lnTo>
                <a:lnTo>
                  <a:pt x="5119608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46408" y="6479248"/>
            <a:ext cx="4466590" cy="1743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130300">
              <a:lnSpc>
                <a:spcPct val="105300"/>
              </a:lnSpc>
              <a:spcBef>
                <a:spcPts val="95"/>
              </a:spcBef>
            </a:pPr>
            <a:r>
              <a:rPr sz="5350" b="1" spc="-254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5350" b="1" spc="110" dirty="0">
                <a:solidFill>
                  <a:srgbClr val="FFFFFF"/>
                </a:solidFill>
                <a:latin typeface="Calibri"/>
                <a:cs typeface="Calibri"/>
              </a:rPr>
              <a:t>name  </a:t>
            </a:r>
            <a:r>
              <a:rPr sz="5350" b="1" spc="80" dirty="0">
                <a:solidFill>
                  <a:srgbClr val="FFFFFF"/>
                </a:solidFill>
                <a:latin typeface="Calibri"/>
                <a:cs typeface="Calibri"/>
              </a:rPr>
              <a:t>without</a:t>
            </a:r>
            <a:r>
              <a:rPr sz="5350" b="1" spc="-22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350" b="1" spc="65" dirty="0">
                <a:solidFill>
                  <a:srgbClr val="FFFFFF"/>
                </a:solidFill>
                <a:latin typeface="Calibri"/>
                <a:cs typeface="Calibri"/>
              </a:rPr>
              <a:t>quotes</a:t>
            </a:r>
            <a:endParaRPr sz="535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18</a:t>
            </a:fld>
            <a:endParaRPr spc="-5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20078" y="699320"/>
            <a:ext cx="669353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b="1" spc="235" dirty="0">
                <a:solidFill>
                  <a:srgbClr val="000000"/>
                </a:solidFill>
                <a:latin typeface="Calibri"/>
                <a:cs typeface="Calibri"/>
              </a:rPr>
              <a:t>R </a:t>
            </a:r>
            <a:r>
              <a:rPr sz="8250" b="1" spc="105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8250" b="1" spc="-7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250" b="1" spc="195" dirty="0">
                <a:solidFill>
                  <a:srgbClr val="000000"/>
                </a:solidFill>
                <a:latin typeface="Calibri"/>
                <a:cs typeface="Calibri"/>
              </a:rPr>
              <a:t>language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81849" y="5546373"/>
            <a:ext cx="11024870" cy="3151505"/>
          </a:xfrm>
          <a:custGeom>
            <a:avLst/>
            <a:gdLst/>
            <a:ahLst/>
            <a:cxnLst/>
            <a:rect l="l" t="t" r="r" b="b"/>
            <a:pathLst>
              <a:path w="11024869" h="3151504">
                <a:moveTo>
                  <a:pt x="10865511" y="593896"/>
                </a:moveTo>
                <a:lnTo>
                  <a:pt x="159353" y="593896"/>
                </a:lnTo>
                <a:lnTo>
                  <a:pt x="108973" y="602017"/>
                </a:lnTo>
                <a:lnTo>
                  <a:pt x="65228" y="624633"/>
                </a:lnTo>
                <a:lnTo>
                  <a:pt x="30737" y="659124"/>
                </a:lnTo>
                <a:lnTo>
                  <a:pt x="8121" y="702869"/>
                </a:lnTo>
                <a:lnTo>
                  <a:pt x="0" y="753249"/>
                </a:lnTo>
                <a:lnTo>
                  <a:pt x="0" y="2991401"/>
                </a:lnTo>
                <a:lnTo>
                  <a:pt x="8121" y="3041814"/>
                </a:lnTo>
                <a:lnTo>
                  <a:pt x="30737" y="3085641"/>
                </a:lnTo>
                <a:lnTo>
                  <a:pt x="65228" y="3120229"/>
                </a:lnTo>
                <a:lnTo>
                  <a:pt x="108973" y="3142926"/>
                </a:lnTo>
                <a:lnTo>
                  <a:pt x="159353" y="3151082"/>
                </a:lnTo>
                <a:lnTo>
                  <a:pt x="10865511" y="3151082"/>
                </a:lnTo>
                <a:lnTo>
                  <a:pt x="10915886" y="3142926"/>
                </a:lnTo>
                <a:lnTo>
                  <a:pt x="10959629" y="3120229"/>
                </a:lnTo>
                <a:lnTo>
                  <a:pt x="10994119" y="3085641"/>
                </a:lnTo>
                <a:lnTo>
                  <a:pt x="11016735" y="3041814"/>
                </a:lnTo>
                <a:lnTo>
                  <a:pt x="11024856" y="2991401"/>
                </a:lnTo>
                <a:lnTo>
                  <a:pt x="11024856" y="753249"/>
                </a:lnTo>
                <a:lnTo>
                  <a:pt x="11016735" y="702869"/>
                </a:lnTo>
                <a:lnTo>
                  <a:pt x="10994119" y="659124"/>
                </a:lnTo>
                <a:lnTo>
                  <a:pt x="10959629" y="624633"/>
                </a:lnTo>
                <a:lnTo>
                  <a:pt x="10915886" y="602017"/>
                </a:lnTo>
                <a:lnTo>
                  <a:pt x="10865511" y="593896"/>
                </a:lnTo>
                <a:close/>
              </a:path>
              <a:path w="11024869" h="3151504">
                <a:moveTo>
                  <a:pt x="5605850" y="0"/>
                </a:moveTo>
                <a:lnTo>
                  <a:pt x="5473327" y="593896"/>
                </a:lnTo>
                <a:lnTo>
                  <a:pt x="5738699" y="593896"/>
                </a:lnTo>
                <a:lnTo>
                  <a:pt x="5605850" y="0"/>
                </a:lnTo>
                <a:close/>
              </a:path>
            </a:pathLst>
          </a:custGeom>
          <a:solidFill>
            <a:srgbClr val="407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94550" y="2707636"/>
            <a:ext cx="14641194" cy="5547995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8150" b="1" spc="-245" dirty="0">
                <a:solidFill>
                  <a:srgbClr val="98BB7A"/>
                </a:solidFill>
                <a:latin typeface="Trebuchet MS"/>
                <a:cs typeface="Trebuchet MS"/>
              </a:rPr>
              <a:t>Values </a:t>
            </a:r>
            <a:r>
              <a:rPr sz="8150" spc="40" dirty="0">
                <a:latin typeface="Calibri"/>
                <a:cs typeface="Calibri"/>
              </a:rPr>
              <a:t>- </a:t>
            </a:r>
            <a:r>
              <a:rPr sz="8150" spc="-40" dirty="0">
                <a:latin typeface="Calibri"/>
                <a:cs typeface="Calibri"/>
              </a:rPr>
              <a:t>1, </a:t>
            </a:r>
            <a:r>
              <a:rPr sz="8150" spc="65" dirty="0">
                <a:latin typeface="Calibri"/>
                <a:cs typeface="Calibri"/>
              </a:rPr>
              <a:t>"Florida",</a:t>
            </a:r>
            <a:r>
              <a:rPr sz="8150" spc="-1215" dirty="0">
                <a:latin typeface="Calibri"/>
                <a:cs typeface="Calibri"/>
              </a:rPr>
              <a:t> </a:t>
            </a:r>
            <a:r>
              <a:rPr sz="8150" spc="-10" dirty="0">
                <a:latin typeface="Calibri"/>
                <a:cs typeface="Calibri"/>
              </a:rPr>
              <a:t>"2010-01-25"</a:t>
            </a:r>
            <a:endParaRPr sz="81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sz="8150" b="1" spc="-275" dirty="0">
                <a:solidFill>
                  <a:srgbClr val="75AADB"/>
                </a:solidFill>
                <a:latin typeface="Trebuchet MS"/>
                <a:cs typeface="Trebuchet MS"/>
              </a:rPr>
              <a:t>Objects</a:t>
            </a:r>
            <a:r>
              <a:rPr sz="8150" b="1" spc="-830" dirty="0">
                <a:solidFill>
                  <a:srgbClr val="75AADB"/>
                </a:solidFill>
                <a:latin typeface="Trebuchet MS"/>
                <a:cs typeface="Trebuchet MS"/>
              </a:rPr>
              <a:t> </a:t>
            </a:r>
            <a:r>
              <a:rPr sz="8150" spc="40" dirty="0">
                <a:latin typeface="Calibri"/>
                <a:cs typeface="Calibri"/>
              </a:rPr>
              <a:t>-</a:t>
            </a:r>
            <a:r>
              <a:rPr sz="8150" spc="-215" dirty="0">
                <a:latin typeface="Calibri"/>
                <a:cs typeface="Calibri"/>
              </a:rPr>
              <a:t> </a:t>
            </a:r>
            <a:r>
              <a:rPr sz="8150" spc="110" dirty="0">
                <a:latin typeface="Calibri"/>
                <a:cs typeface="Calibri"/>
              </a:rPr>
              <a:t>x</a:t>
            </a:r>
            <a:r>
              <a:rPr sz="8150" spc="-215" dirty="0">
                <a:latin typeface="Calibri"/>
                <a:cs typeface="Calibri"/>
              </a:rPr>
              <a:t> </a:t>
            </a:r>
            <a:r>
              <a:rPr sz="8150" spc="5" dirty="0">
                <a:latin typeface="Courier New"/>
                <a:cs typeface="Courier New"/>
              </a:rPr>
              <a:t>&lt;-</a:t>
            </a:r>
            <a:r>
              <a:rPr sz="8150" spc="-3265" dirty="0">
                <a:latin typeface="Courier New"/>
                <a:cs typeface="Courier New"/>
              </a:rPr>
              <a:t> </a:t>
            </a:r>
            <a:r>
              <a:rPr sz="8150" spc="-35" dirty="0">
                <a:solidFill>
                  <a:srgbClr val="0365C0"/>
                </a:solidFill>
                <a:latin typeface="Calibri"/>
                <a:cs typeface="Calibri"/>
              </a:rPr>
              <a:t>c(</a:t>
            </a:r>
            <a:r>
              <a:rPr sz="8150" spc="-35" dirty="0">
                <a:latin typeface="Calibri"/>
                <a:cs typeface="Calibri"/>
              </a:rPr>
              <a:t>22/7</a:t>
            </a:r>
            <a:r>
              <a:rPr sz="8150" spc="-35" dirty="0">
                <a:solidFill>
                  <a:srgbClr val="0365C0"/>
                </a:solidFill>
                <a:latin typeface="Calibri"/>
                <a:cs typeface="Calibri"/>
              </a:rPr>
              <a:t>,</a:t>
            </a:r>
            <a:r>
              <a:rPr sz="8150" spc="-210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sz="8150" spc="-50" dirty="0">
                <a:latin typeface="Calibri"/>
                <a:cs typeface="Calibri"/>
              </a:rPr>
              <a:t>0.99</a:t>
            </a:r>
            <a:r>
              <a:rPr sz="8150" spc="-50" dirty="0">
                <a:solidFill>
                  <a:srgbClr val="0365C0"/>
                </a:solidFill>
                <a:latin typeface="Calibri"/>
                <a:cs typeface="Calibri"/>
              </a:rPr>
              <a:t>,</a:t>
            </a:r>
            <a:r>
              <a:rPr sz="8150" spc="-215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sz="8150" spc="-40" dirty="0">
                <a:latin typeface="Calibri"/>
                <a:cs typeface="Calibri"/>
              </a:rPr>
              <a:t>3</a:t>
            </a:r>
            <a:r>
              <a:rPr sz="8150" spc="-40" dirty="0">
                <a:solidFill>
                  <a:srgbClr val="0365C0"/>
                </a:solidFill>
                <a:latin typeface="Calibri"/>
                <a:cs typeface="Calibri"/>
              </a:rPr>
              <a:t>)</a:t>
            </a:r>
            <a:endParaRPr sz="8150">
              <a:latin typeface="Calibri"/>
              <a:cs typeface="Calibri"/>
            </a:endParaRPr>
          </a:p>
          <a:p>
            <a:pPr marL="2441575" marR="2961640" indent="-1109980">
              <a:lnSpc>
                <a:spcPct val="104600"/>
              </a:lnSpc>
              <a:spcBef>
                <a:spcPts val="7215"/>
              </a:spcBef>
            </a:pPr>
            <a:r>
              <a:rPr sz="5450" b="1" spc="-3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545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105" dirty="0">
                <a:solidFill>
                  <a:srgbClr val="FFFFFF"/>
                </a:solidFill>
                <a:latin typeface="Calibri"/>
                <a:cs typeface="Calibri"/>
              </a:rPr>
              <a:t>put</a:t>
            </a:r>
            <a:r>
              <a:rPr sz="545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105" dirty="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sz="545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90" dirty="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r>
              <a:rPr sz="545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1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5450" b="1" spc="-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12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545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80" dirty="0">
                <a:solidFill>
                  <a:srgbClr val="FFFFFF"/>
                </a:solidFill>
                <a:latin typeface="Calibri"/>
                <a:cs typeface="Calibri"/>
              </a:rPr>
              <a:t>object,  </a:t>
            </a:r>
            <a:r>
              <a:rPr sz="5450" b="1" spc="95" dirty="0">
                <a:solidFill>
                  <a:srgbClr val="FFFFFF"/>
                </a:solidFill>
                <a:latin typeface="Calibri"/>
                <a:cs typeface="Calibri"/>
              </a:rPr>
              <a:t>combine </a:t>
            </a:r>
            <a:r>
              <a:rPr sz="5450" b="1" spc="6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5450" b="1" spc="90" dirty="0">
                <a:solidFill>
                  <a:srgbClr val="FFFFFF"/>
                </a:solidFill>
                <a:latin typeface="Calibri"/>
                <a:cs typeface="Calibri"/>
              </a:rPr>
              <a:t>values </a:t>
            </a:r>
            <a:r>
              <a:rPr sz="5450" b="1" spc="7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5450" b="1" spc="-8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120" dirty="0">
                <a:solidFill>
                  <a:srgbClr val="FFFFFF"/>
                </a:solidFill>
                <a:latin typeface="Calibri"/>
                <a:cs typeface="Calibri"/>
              </a:rPr>
              <a:t>c()</a:t>
            </a:r>
            <a:endParaRPr sz="545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19</a:t>
            </a:fld>
            <a:endParaRPr spc="-5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1876" y="688849"/>
            <a:ext cx="4361180" cy="1709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50" spc="130" dirty="0">
                <a:solidFill>
                  <a:srgbClr val="000000"/>
                </a:solidFill>
              </a:rPr>
              <a:t>Outline</a:t>
            </a:r>
            <a:endParaRPr sz="11050"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098099"/>
              </p:ext>
            </p:extLst>
          </p:nvPr>
        </p:nvGraphicFramePr>
        <p:xfrm>
          <a:off x="1974850" y="2225675"/>
          <a:ext cx="16459201" cy="89133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55346">
                  <a:extLst>
                    <a:ext uri="{9D8B030D-6E8A-4147-A177-3AD203B41FA5}">
                      <a16:colId xmlns:a16="http://schemas.microsoft.com/office/drawing/2014/main" val="3552776413"/>
                    </a:ext>
                  </a:extLst>
                </a:gridCol>
                <a:gridCol w="5555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85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24000">
                <a:tc>
                  <a:txBody>
                    <a:bodyPr/>
                    <a:lstStyle/>
                    <a:p>
                      <a:pPr marL="1141095" marR="823594" indent="-304165" algn="ctr">
                        <a:lnSpc>
                          <a:spcPct val="104900"/>
                        </a:lnSpc>
                        <a:spcBef>
                          <a:spcPts val="755"/>
                        </a:spcBef>
                      </a:pPr>
                      <a:r>
                        <a:rPr lang="en-US" sz="3800" dirty="0">
                          <a:latin typeface="+mn-lt"/>
                          <a:cs typeface="Calibri"/>
                        </a:rPr>
                        <a:t>11/6</a:t>
                      </a:r>
                      <a:endParaRPr sz="3800" dirty="0">
                        <a:latin typeface="+mn-lt"/>
                        <a:cs typeface="Calibri"/>
                      </a:endParaRPr>
                    </a:p>
                  </a:txBody>
                  <a:tcPr marL="0" marR="0" marT="95885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141095" marR="823594" indent="-304165">
                        <a:lnSpc>
                          <a:spcPct val="104900"/>
                        </a:lnSpc>
                        <a:spcBef>
                          <a:spcPts val="755"/>
                        </a:spcBef>
                      </a:pPr>
                      <a:r>
                        <a:rPr sz="3800" spc="45" dirty="0">
                          <a:latin typeface="Calibri"/>
                          <a:cs typeface="Calibri"/>
                        </a:rPr>
                        <a:t>Introduction</a:t>
                      </a:r>
                      <a:r>
                        <a:rPr sz="3800" spc="-1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800" spc="90" dirty="0">
                          <a:latin typeface="Calibri"/>
                          <a:cs typeface="Calibri"/>
                        </a:rPr>
                        <a:t>and  </a:t>
                      </a:r>
                      <a:r>
                        <a:rPr sz="3800" spc="35" dirty="0">
                          <a:latin typeface="Calibri"/>
                          <a:cs typeface="Calibri"/>
                        </a:rPr>
                        <a:t>Visualize</a:t>
                      </a:r>
                      <a:r>
                        <a:rPr sz="3800" spc="-1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800" spc="10" dirty="0">
                          <a:latin typeface="Calibri"/>
                          <a:cs typeface="Calibri"/>
                        </a:rPr>
                        <a:t>Data</a:t>
                      </a: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95885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3370"/>
                        </a:spcBef>
                      </a:pPr>
                      <a:r>
                        <a:rPr lang="en-US" sz="3800" spc="-50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3800" spc="-50" dirty="0">
                          <a:latin typeface="Calibri"/>
                          <a:cs typeface="Calibri"/>
                        </a:rPr>
                        <a:t>:00 </a:t>
                      </a:r>
                      <a:r>
                        <a:rPr lang="en-US" sz="3800" spc="15" dirty="0">
                          <a:latin typeface="Calibri"/>
                          <a:cs typeface="Calibri"/>
                        </a:rPr>
                        <a:t>–</a:t>
                      </a:r>
                      <a:r>
                        <a:rPr sz="3800" spc="-1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3800" spc="-50" dirty="0">
                          <a:latin typeface="Calibri"/>
                          <a:cs typeface="Calibri"/>
                        </a:rPr>
                        <a:t>2:30</a:t>
                      </a: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427990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8712">
                <a:tc rowSpan="3"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3344"/>
                        </a:spcBef>
                      </a:pPr>
                      <a:r>
                        <a:rPr lang="en-US" sz="3800" dirty="0">
                          <a:latin typeface="+mn-lt"/>
                          <a:cs typeface="Calibri"/>
                        </a:rPr>
                        <a:t>11/7</a:t>
                      </a:r>
                      <a:endParaRPr sz="3800" dirty="0">
                        <a:latin typeface="+mn-lt"/>
                        <a:cs typeface="Calibri"/>
                      </a:endParaRPr>
                    </a:p>
                  </a:txBody>
                  <a:tcPr marL="0" marR="0" marT="424814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3344"/>
                        </a:spcBef>
                      </a:pPr>
                      <a:r>
                        <a:rPr sz="3800" spc="25" dirty="0">
                          <a:latin typeface="Calibri"/>
                          <a:cs typeface="Calibri"/>
                        </a:rPr>
                        <a:t>Transform</a:t>
                      </a:r>
                      <a:r>
                        <a:rPr sz="3800" spc="-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800" spc="10" dirty="0">
                          <a:latin typeface="Calibri"/>
                          <a:cs typeface="Calibri"/>
                        </a:rPr>
                        <a:t>Data</a:t>
                      </a: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424814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44"/>
                        </a:spcBef>
                      </a:pPr>
                      <a:r>
                        <a:rPr lang="en-US" sz="3800" spc="-50" dirty="0">
                          <a:latin typeface="Calibri"/>
                          <a:cs typeface="Calibri"/>
                        </a:rPr>
                        <a:t>1:00</a:t>
                      </a:r>
                      <a:r>
                        <a:rPr sz="38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800" spc="1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3800" spc="-1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800" spc="-50" dirty="0">
                          <a:latin typeface="Calibri"/>
                          <a:cs typeface="Calibri"/>
                        </a:rPr>
                        <a:t>2:</a:t>
                      </a:r>
                      <a:r>
                        <a:rPr lang="en-US" sz="3800" spc="-50" dirty="0">
                          <a:latin typeface="Calibri"/>
                          <a:cs typeface="Calibri"/>
                        </a:rPr>
                        <a:t>15</a:t>
                      </a: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424814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331">
                <a:tc vMerge="1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endParaRPr sz="2950" dirty="0">
                        <a:latin typeface="Tahoma"/>
                        <a:cs typeface="Tahoma"/>
                      </a:endParaRPr>
                    </a:p>
                  </a:txBody>
                  <a:tcPr marL="0" marR="0" marT="1066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lang="en-US" sz="2950" spc="-75" dirty="0">
                          <a:latin typeface="Tahoma"/>
                          <a:cs typeface="Tahoma"/>
                        </a:rPr>
                        <a:t>Break</a:t>
                      </a:r>
                      <a:endParaRPr sz="2950" dirty="0">
                        <a:latin typeface="Tahoma"/>
                        <a:cs typeface="Tahoma"/>
                      </a:endParaRPr>
                    </a:p>
                  </a:txBody>
                  <a:tcPr marL="0" marR="0" marT="106680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2950" spc="-229" dirty="0">
                          <a:latin typeface="Tahoma"/>
                          <a:cs typeface="Tahoma"/>
                        </a:rPr>
                        <a:t>2:</a:t>
                      </a:r>
                      <a:r>
                        <a:rPr lang="en-US" sz="2950" spc="-229" dirty="0">
                          <a:latin typeface="Tahoma"/>
                          <a:cs typeface="Tahoma"/>
                        </a:rPr>
                        <a:t>15</a:t>
                      </a:r>
                      <a:r>
                        <a:rPr sz="2950" spc="-229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950" spc="-185" dirty="0">
                          <a:latin typeface="Tahoma"/>
                          <a:cs typeface="Tahoma"/>
                        </a:rPr>
                        <a:t>-</a:t>
                      </a:r>
                      <a:r>
                        <a:rPr sz="2950" spc="-440" dirty="0">
                          <a:latin typeface="Tahoma"/>
                          <a:cs typeface="Tahoma"/>
                        </a:rPr>
                        <a:t> </a:t>
                      </a:r>
                      <a:r>
                        <a:rPr lang="en-US" sz="2950" spc="-440" dirty="0">
                          <a:latin typeface="Tahoma"/>
                          <a:cs typeface="Tahoma"/>
                        </a:rPr>
                        <a:t>2</a:t>
                      </a:r>
                      <a:r>
                        <a:rPr sz="2950" spc="-240" dirty="0">
                          <a:latin typeface="Tahoma"/>
                          <a:cs typeface="Tahoma"/>
                        </a:rPr>
                        <a:t>:</a:t>
                      </a:r>
                      <a:r>
                        <a:rPr lang="en-US" sz="2950" spc="-240" dirty="0">
                          <a:latin typeface="Tahoma"/>
                          <a:cs typeface="Tahoma"/>
                        </a:rPr>
                        <a:t>3</a:t>
                      </a:r>
                      <a:r>
                        <a:rPr sz="2950" spc="-240" dirty="0">
                          <a:latin typeface="Tahoma"/>
                          <a:cs typeface="Tahoma"/>
                        </a:rPr>
                        <a:t>0</a:t>
                      </a:r>
                      <a:endParaRPr sz="2950" dirty="0">
                        <a:latin typeface="Tahoma"/>
                        <a:cs typeface="Tahoma"/>
                      </a:endParaRPr>
                    </a:p>
                  </a:txBody>
                  <a:tcPr marL="0" marR="0" marT="106680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9628">
                <a:tc vMerge="1"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395"/>
                        </a:spcBef>
                      </a:pP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43116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395"/>
                        </a:spcBef>
                      </a:pPr>
                      <a:r>
                        <a:rPr sz="3800" spc="-50" dirty="0">
                          <a:latin typeface="Calibri"/>
                          <a:cs typeface="Calibri"/>
                        </a:rPr>
                        <a:t>Model</a:t>
                      </a:r>
                      <a:r>
                        <a:rPr sz="3800" spc="-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800" spc="10" dirty="0">
                          <a:latin typeface="Calibri"/>
                          <a:cs typeface="Calibri"/>
                        </a:rPr>
                        <a:t>Data</a:t>
                      </a: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431165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95"/>
                        </a:spcBef>
                      </a:pPr>
                      <a:r>
                        <a:rPr lang="en-US" sz="3800" spc="-50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3800" spc="-5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lang="en-US" sz="3800" spc="-50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3800" spc="-50" dirty="0">
                          <a:latin typeface="Calibri"/>
                          <a:cs typeface="Calibri"/>
                        </a:rPr>
                        <a:t>0 </a:t>
                      </a:r>
                      <a:r>
                        <a:rPr sz="3800" spc="1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3800" spc="-1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3800" spc="-50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3800" spc="-50" dirty="0">
                          <a:latin typeface="Calibri"/>
                          <a:cs typeface="Calibri"/>
                        </a:rPr>
                        <a:t>:45</a:t>
                      </a: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431165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0471"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lang="en-US" sz="3800" dirty="0">
                          <a:latin typeface="+mn-lt"/>
                          <a:cs typeface="Tahoma"/>
                        </a:rPr>
                        <a:t>11/12</a:t>
                      </a:r>
                      <a:endParaRPr sz="3800" dirty="0">
                        <a:latin typeface="+mn-lt"/>
                        <a:cs typeface="Tahoma"/>
                      </a:endParaRPr>
                    </a:p>
                  </a:txBody>
                  <a:tcPr marL="0" marR="0" marT="102870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81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800" spc="-40" dirty="0">
                          <a:latin typeface="+mn-lt"/>
                          <a:cs typeface="Calibri"/>
                        </a:rPr>
                        <a:t>Load Data</a:t>
                      </a:r>
                      <a:endParaRPr lang="en-US" sz="3800" dirty="0">
                        <a:latin typeface="+mn-lt"/>
                        <a:cs typeface="Calibri"/>
                      </a:endParaRPr>
                    </a:p>
                  </a:txBody>
                  <a:tcPr marL="0" marR="0" marT="102870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lang="en-US" sz="2950" dirty="0">
                          <a:latin typeface="Tahoma"/>
                          <a:cs typeface="Tahoma"/>
                        </a:rPr>
                        <a:t>1:00-2:15</a:t>
                      </a:r>
                      <a:endParaRPr sz="2950" dirty="0">
                        <a:latin typeface="Tahoma"/>
                        <a:cs typeface="Tahoma"/>
                      </a:endParaRPr>
                    </a:p>
                  </a:txBody>
                  <a:tcPr marL="0" marR="0" marT="102870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299743"/>
                  </a:ext>
                </a:extLst>
              </a:tr>
              <a:tr h="476331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endParaRPr sz="2950" dirty="0">
                        <a:latin typeface="Tahoma"/>
                        <a:cs typeface="Tahoma"/>
                      </a:endParaRPr>
                    </a:p>
                  </a:txBody>
                  <a:tcPr marL="0" marR="0" marT="1028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2950" spc="-105" dirty="0">
                          <a:latin typeface="Tahoma"/>
                          <a:cs typeface="Tahoma"/>
                        </a:rPr>
                        <a:t>Break</a:t>
                      </a:r>
                      <a:endParaRPr sz="2950" dirty="0">
                        <a:latin typeface="Tahoma"/>
                        <a:cs typeface="Tahoma"/>
                      </a:endParaRPr>
                    </a:p>
                  </a:txBody>
                  <a:tcPr marL="0" marR="0" marT="102870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lang="en-US" sz="2950" spc="-240" dirty="0">
                          <a:latin typeface="Tahoma"/>
                          <a:cs typeface="Tahoma"/>
                        </a:rPr>
                        <a:t>2:15-</a:t>
                      </a:r>
                      <a:r>
                        <a:rPr sz="2950" spc="-240" dirty="0">
                          <a:latin typeface="Tahoma"/>
                          <a:cs typeface="Tahoma"/>
                        </a:rPr>
                        <a:t>2:</a:t>
                      </a:r>
                      <a:r>
                        <a:rPr lang="en-US" sz="2950" spc="-240" dirty="0">
                          <a:latin typeface="Tahoma"/>
                          <a:cs typeface="Tahoma"/>
                        </a:rPr>
                        <a:t>30</a:t>
                      </a:r>
                      <a:endParaRPr sz="2950" dirty="0">
                        <a:latin typeface="Tahoma"/>
                        <a:cs typeface="Tahoma"/>
                      </a:endParaRPr>
                    </a:p>
                  </a:txBody>
                  <a:tcPr marL="0" marR="0" marT="102870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40195">
                <a:tc vMerge="1">
                  <a:txBody>
                    <a:bodyPr/>
                    <a:lstStyle/>
                    <a:p>
                      <a:pPr marL="1538605" marR="1179830" indent="-356235" algn="ctr">
                        <a:lnSpc>
                          <a:spcPct val="104900"/>
                        </a:lnSpc>
                        <a:spcBef>
                          <a:spcPts val="755"/>
                        </a:spcBef>
                      </a:pP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538605" marR="1179830" indent="-356235">
                        <a:lnSpc>
                          <a:spcPct val="104900"/>
                        </a:lnSpc>
                        <a:spcBef>
                          <a:spcPts val="755"/>
                        </a:spcBef>
                      </a:pPr>
                      <a:r>
                        <a:rPr sz="3800" spc="-4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3800" dirty="0">
                          <a:latin typeface="Calibri"/>
                          <a:cs typeface="Calibri"/>
                        </a:rPr>
                        <a:t>ep</a:t>
                      </a:r>
                      <a:r>
                        <a:rPr sz="3800" spc="-4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3800" dirty="0">
                          <a:latin typeface="Calibri"/>
                          <a:cs typeface="Calibri"/>
                        </a:rPr>
                        <a:t>oducible  </a:t>
                      </a:r>
                      <a:r>
                        <a:rPr sz="3800" spc="50" dirty="0">
                          <a:latin typeface="Calibri"/>
                          <a:cs typeface="Calibri"/>
                        </a:rPr>
                        <a:t>Reporting</a:t>
                      </a: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95885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69"/>
                        </a:spcBef>
                      </a:pPr>
                      <a:r>
                        <a:rPr lang="en-US" sz="3800" spc="-50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3800" spc="-5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lang="en-US" sz="3800" spc="-50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3800" spc="-50" dirty="0">
                          <a:latin typeface="Calibri"/>
                          <a:cs typeface="Calibri"/>
                        </a:rPr>
                        <a:t>0 </a:t>
                      </a:r>
                      <a:r>
                        <a:rPr sz="3800" spc="1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3800" spc="-1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3800" spc="-175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3800" spc="-5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lang="en-US" sz="3800" spc="-50" dirty="0">
                          <a:latin typeface="Calibri"/>
                          <a:cs typeface="Calibri"/>
                        </a:rPr>
                        <a:t>45</a:t>
                      </a: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427989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096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lang="en-US" sz="3800" dirty="0">
                          <a:latin typeface="+mn-lt"/>
                          <a:cs typeface="Tahoma"/>
                        </a:rPr>
                        <a:t>11/14</a:t>
                      </a:r>
                      <a:endParaRPr sz="3800" dirty="0">
                        <a:latin typeface="+mn-lt"/>
                        <a:cs typeface="Tahoma"/>
                      </a:endParaRPr>
                    </a:p>
                  </a:txBody>
                  <a:tcPr marL="0" marR="0" marT="102870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538605" marR="1179830" indent="-356235">
                        <a:lnSpc>
                          <a:spcPct val="104900"/>
                        </a:lnSpc>
                        <a:spcBef>
                          <a:spcPts val="755"/>
                        </a:spcBef>
                      </a:pPr>
                      <a:r>
                        <a:rPr lang="en-US" sz="3800" dirty="0">
                          <a:latin typeface="Calibri"/>
                          <a:cs typeface="Calibri"/>
                        </a:rPr>
                        <a:t>Versioning</a:t>
                      </a: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95885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69"/>
                        </a:spcBef>
                      </a:pPr>
                      <a:r>
                        <a:rPr lang="en-US" sz="3800" dirty="0">
                          <a:latin typeface="Calibri"/>
                          <a:cs typeface="Calibri"/>
                        </a:rPr>
                        <a:t>2:00-3:00</a:t>
                      </a: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427989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41847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20078" y="699320"/>
            <a:ext cx="669353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b="1" spc="235" dirty="0">
                <a:solidFill>
                  <a:srgbClr val="000000"/>
                </a:solidFill>
                <a:latin typeface="Calibri"/>
                <a:cs typeface="Calibri"/>
              </a:rPr>
              <a:t>R </a:t>
            </a:r>
            <a:r>
              <a:rPr sz="8250" b="1" spc="105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8250" b="1" spc="-7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250" b="1" spc="195" dirty="0">
                <a:solidFill>
                  <a:srgbClr val="000000"/>
                </a:solidFill>
                <a:latin typeface="Calibri"/>
                <a:cs typeface="Calibri"/>
              </a:rPr>
              <a:t>language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135"/>
              </a:spcBef>
            </a:pPr>
            <a:r>
              <a:rPr b="1" spc="-245" dirty="0">
                <a:solidFill>
                  <a:srgbClr val="98BB7A"/>
                </a:solidFill>
                <a:latin typeface="Trebuchet MS"/>
                <a:cs typeface="Trebuchet MS"/>
              </a:rPr>
              <a:t>Values </a:t>
            </a:r>
            <a:r>
              <a:rPr spc="40" dirty="0"/>
              <a:t>- </a:t>
            </a:r>
            <a:r>
              <a:rPr spc="-40" dirty="0"/>
              <a:t>1, </a:t>
            </a:r>
            <a:r>
              <a:rPr spc="65" dirty="0"/>
              <a:t>"Florida",</a:t>
            </a:r>
            <a:r>
              <a:rPr spc="-1215" dirty="0"/>
              <a:t> </a:t>
            </a:r>
            <a:r>
              <a:rPr spc="-10" dirty="0"/>
              <a:t>"2010-01-25"  </a:t>
            </a:r>
            <a:r>
              <a:rPr b="1" spc="-275" dirty="0">
                <a:solidFill>
                  <a:srgbClr val="75AADB"/>
                </a:solidFill>
                <a:latin typeface="Trebuchet MS"/>
                <a:cs typeface="Trebuchet MS"/>
              </a:rPr>
              <a:t>Objects </a:t>
            </a:r>
            <a:r>
              <a:rPr spc="40" dirty="0"/>
              <a:t>- </a:t>
            </a:r>
            <a:r>
              <a:rPr spc="110" dirty="0"/>
              <a:t>x </a:t>
            </a:r>
            <a:r>
              <a:rPr spc="20" dirty="0"/>
              <a:t>&lt;- </a:t>
            </a:r>
            <a:r>
              <a:rPr spc="-35" dirty="0"/>
              <a:t>c(22/7, </a:t>
            </a:r>
            <a:r>
              <a:rPr spc="-50" dirty="0"/>
              <a:t>0.99, </a:t>
            </a:r>
            <a:r>
              <a:rPr spc="-40" dirty="0"/>
              <a:t>3)  </a:t>
            </a:r>
            <a:r>
              <a:rPr b="1" spc="-204" dirty="0">
                <a:solidFill>
                  <a:srgbClr val="004479"/>
                </a:solidFill>
                <a:latin typeface="Trebuchet MS"/>
                <a:cs typeface="Trebuchet MS"/>
              </a:rPr>
              <a:t>Functions</a:t>
            </a:r>
            <a:r>
              <a:rPr b="1" spc="-1960" dirty="0">
                <a:solidFill>
                  <a:srgbClr val="004479"/>
                </a:solidFill>
                <a:latin typeface="Trebuchet MS"/>
                <a:cs typeface="Trebuchet MS"/>
              </a:rPr>
              <a:t> </a:t>
            </a:r>
            <a:r>
              <a:rPr spc="40" dirty="0"/>
              <a:t>- </a:t>
            </a:r>
            <a:r>
              <a:rPr spc="95" dirty="0"/>
              <a:t>round(x, </a:t>
            </a:r>
            <a:r>
              <a:rPr spc="160" dirty="0"/>
              <a:t>digits </a:t>
            </a:r>
            <a:r>
              <a:rPr spc="-5" dirty="0"/>
              <a:t>= </a:t>
            </a:r>
            <a:r>
              <a:rPr spc="-40" dirty="0"/>
              <a:t>3)</a:t>
            </a:r>
          </a:p>
        </p:txBody>
      </p:sp>
      <p:sp>
        <p:nvSpPr>
          <p:cNvPr id="4" name="object 4"/>
          <p:cNvSpPr/>
          <p:nvPr/>
        </p:nvSpPr>
        <p:spPr>
          <a:xfrm>
            <a:off x="12307175" y="7248621"/>
            <a:ext cx="5356860" cy="3098800"/>
          </a:xfrm>
          <a:custGeom>
            <a:avLst/>
            <a:gdLst/>
            <a:ahLst/>
            <a:cxnLst/>
            <a:rect l="l" t="t" r="r" b="b"/>
            <a:pathLst>
              <a:path w="5356859" h="3098800">
                <a:moveTo>
                  <a:pt x="5199443" y="543504"/>
                </a:moveTo>
                <a:lnTo>
                  <a:pt x="157387" y="543504"/>
                </a:lnTo>
                <a:lnTo>
                  <a:pt x="107618" y="551523"/>
                </a:lnTo>
                <a:lnTo>
                  <a:pt x="64411" y="573856"/>
                </a:lnTo>
                <a:lnTo>
                  <a:pt x="30349" y="607919"/>
                </a:lnTo>
                <a:lnTo>
                  <a:pt x="8018" y="651126"/>
                </a:lnTo>
                <a:lnTo>
                  <a:pt x="0" y="700894"/>
                </a:lnTo>
                <a:lnTo>
                  <a:pt x="0" y="2941009"/>
                </a:lnTo>
                <a:lnTo>
                  <a:pt x="8018" y="2990778"/>
                </a:lnTo>
                <a:lnTo>
                  <a:pt x="30349" y="3033985"/>
                </a:lnTo>
                <a:lnTo>
                  <a:pt x="64411" y="3068048"/>
                </a:lnTo>
                <a:lnTo>
                  <a:pt x="107618" y="3090381"/>
                </a:lnTo>
                <a:lnTo>
                  <a:pt x="157387" y="3098400"/>
                </a:lnTo>
                <a:lnTo>
                  <a:pt x="5199443" y="3098400"/>
                </a:lnTo>
                <a:lnTo>
                  <a:pt x="5249213" y="3090381"/>
                </a:lnTo>
                <a:lnTo>
                  <a:pt x="5292420" y="3068048"/>
                </a:lnTo>
                <a:lnTo>
                  <a:pt x="5326481" y="3033985"/>
                </a:lnTo>
                <a:lnTo>
                  <a:pt x="5348813" y="2990777"/>
                </a:lnTo>
                <a:lnTo>
                  <a:pt x="5356831" y="2941009"/>
                </a:lnTo>
                <a:lnTo>
                  <a:pt x="5356831" y="700894"/>
                </a:lnTo>
                <a:lnTo>
                  <a:pt x="5348813" y="651126"/>
                </a:lnTo>
                <a:lnTo>
                  <a:pt x="5326481" y="607919"/>
                </a:lnTo>
                <a:lnTo>
                  <a:pt x="5292420" y="573856"/>
                </a:lnTo>
                <a:lnTo>
                  <a:pt x="5249213" y="551523"/>
                </a:lnTo>
                <a:lnTo>
                  <a:pt x="5199443" y="543504"/>
                </a:lnTo>
                <a:close/>
              </a:path>
              <a:path w="5356859" h="3098800">
                <a:moveTo>
                  <a:pt x="393307" y="0"/>
                </a:moveTo>
                <a:lnTo>
                  <a:pt x="262096" y="543504"/>
                </a:lnTo>
                <a:lnTo>
                  <a:pt x="524518" y="543504"/>
                </a:lnTo>
                <a:lnTo>
                  <a:pt x="3933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458124" y="7903289"/>
            <a:ext cx="5053330" cy="228092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065" marR="5080" indent="-3810" algn="ctr">
              <a:lnSpc>
                <a:spcPct val="95000"/>
              </a:lnSpc>
              <a:spcBef>
                <a:spcPts val="415"/>
              </a:spcBef>
            </a:pPr>
            <a:r>
              <a:rPr sz="5100" b="1" spc="60" dirty="0">
                <a:solidFill>
                  <a:srgbClr val="FFFFFF"/>
                </a:solidFill>
                <a:latin typeface="Calibri"/>
                <a:cs typeface="Calibri"/>
              </a:rPr>
              <a:t>Arguments:  </a:t>
            </a:r>
            <a:r>
              <a:rPr sz="5100" b="1" spc="90" dirty="0">
                <a:solidFill>
                  <a:srgbClr val="FFFFFF"/>
                </a:solidFill>
                <a:latin typeface="Calibri"/>
                <a:cs typeface="Calibri"/>
              </a:rPr>
              <a:t>values, objects,</a:t>
            </a:r>
            <a:r>
              <a:rPr sz="5100" b="1" spc="-4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75" dirty="0">
                <a:solidFill>
                  <a:srgbClr val="FFFFFF"/>
                </a:solidFill>
                <a:latin typeface="Calibri"/>
                <a:cs typeface="Calibri"/>
              </a:rPr>
              <a:t>or  </a:t>
            </a:r>
            <a:r>
              <a:rPr sz="5100" b="1" spc="9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r>
              <a:rPr sz="510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90" dirty="0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  <a:endParaRPr sz="51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305933" y="7239788"/>
            <a:ext cx="3665854" cy="3107690"/>
          </a:xfrm>
          <a:custGeom>
            <a:avLst/>
            <a:gdLst/>
            <a:ahLst/>
            <a:cxnLst/>
            <a:rect l="l" t="t" r="r" b="b"/>
            <a:pathLst>
              <a:path w="3665854" h="3107690">
                <a:moveTo>
                  <a:pt x="3507748" y="552339"/>
                </a:moveTo>
                <a:lnTo>
                  <a:pt x="157391" y="552339"/>
                </a:lnTo>
                <a:lnTo>
                  <a:pt x="107623" y="560357"/>
                </a:lnTo>
                <a:lnTo>
                  <a:pt x="64415" y="582690"/>
                </a:lnTo>
                <a:lnTo>
                  <a:pt x="30352" y="616753"/>
                </a:lnTo>
                <a:lnTo>
                  <a:pt x="8018" y="659961"/>
                </a:lnTo>
                <a:lnTo>
                  <a:pt x="0" y="709729"/>
                </a:lnTo>
                <a:lnTo>
                  <a:pt x="0" y="2949844"/>
                </a:lnTo>
                <a:lnTo>
                  <a:pt x="8018" y="2999612"/>
                </a:lnTo>
                <a:lnTo>
                  <a:pt x="30352" y="3042820"/>
                </a:lnTo>
                <a:lnTo>
                  <a:pt x="64415" y="3076883"/>
                </a:lnTo>
                <a:lnTo>
                  <a:pt x="107623" y="3099216"/>
                </a:lnTo>
                <a:lnTo>
                  <a:pt x="157391" y="3107235"/>
                </a:lnTo>
                <a:lnTo>
                  <a:pt x="3507748" y="3107235"/>
                </a:lnTo>
                <a:lnTo>
                  <a:pt x="3557547" y="3099216"/>
                </a:lnTo>
                <a:lnTo>
                  <a:pt x="3600835" y="3076882"/>
                </a:lnTo>
                <a:lnTo>
                  <a:pt x="3634994" y="3042820"/>
                </a:lnTo>
                <a:lnTo>
                  <a:pt x="3657408" y="2999612"/>
                </a:lnTo>
                <a:lnTo>
                  <a:pt x="3665461" y="2949844"/>
                </a:lnTo>
                <a:lnTo>
                  <a:pt x="3665461" y="709729"/>
                </a:lnTo>
                <a:lnTo>
                  <a:pt x="3657408" y="659961"/>
                </a:lnTo>
                <a:lnTo>
                  <a:pt x="3634994" y="616753"/>
                </a:lnTo>
                <a:lnTo>
                  <a:pt x="3600835" y="582690"/>
                </a:lnTo>
                <a:lnTo>
                  <a:pt x="3557547" y="560357"/>
                </a:lnTo>
                <a:lnTo>
                  <a:pt x="3507748" y="552339"/>
                </a:lnTo>
                <a:close/>
              </a:path>
              <a:path w="3665854" h="3107690">
                <a:moveTo>
                  <a:pt x="2682841" y="0"/>
                </a:moveTo>
                <a:lnTo>
                  <a:pt x="2551620" y="552339"/>
                </a:lnTo>
                <a:lnTo>
                  <a:pt x="2814052" y="552339"/>
                </a:lnTo>
                <a:lnTo>
                  <a:pt x="2682841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479187" y="7903289"/>
            <a:ext cx="3308985" cy="228092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 marR="5080" indent="8255" algn="ctr">
              <a:lnSpc>
                <a:spcPct val="95000"/>
              </a:lnSpc>
              <a:spcBef>
                <a:spcPts val="415"/>
              </a:spcBef>
            </a:pPr>
            <a:r>
              <a:rPr sz="5100" b="1" spc="55" dirty="0">
                <a:solidFill>
                  <a:srgbClr val="FFFFFF"/>
                </a:solidFill>
                <a:latin typeface="Calibri"/>
                <a:cs typeface="Calibri"/>
              </a:rPr>
              <a:t>followed</a:t>
            </a:r>
            <a:r>
              <a:rPr sz="5100" b="1" spc="-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110" dirty="0">
                <a:solidFill>
                  <a:srgbClr val="FFFFFF"/>
                </a:solidFill>
                <a:latin typeface="Calibri"/>
                <a:cs typeface="Calibri"/>
              </a:rPr>
              <a:t>by  </a:t>
            </a:r>
            <a:r>
              <a:rPr sz="5100" b="1" spc="65" dirty="0">
                <a:solidFill>
                  <a:srgbClr val="FFFFFF"/>
                </a:solidFill>
                <a:latin typeface="Calibri"/>
                <a:cs typeface="Calibri"/>
              </a:rPr>
              <a:t>() </a:t>
            </a:r>
            <a:r>
              <a:rPr sz="5100" b="1" spc="2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5100" b="1" spc="105" dirty="0">
                <a:solidFill>
                  <a:srgbClr val="FFFFFF"/>
                </a:solidFill>
                <a:latin typeface="Calibri"/>
                <a:cs typeface="Calibri"/>
              </a:rPr>
              <a:t>run</a:t>
            </a:r>
            <a:r>
              <a:rPr sz="5100" b="1" spc="-5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70" dirty="0">
                <a:solidFill>
                  <a:srgbClr val="FFFFFF"/>
                </a:solidFill>
                <a:latin typeface="Calibri"/>
                <a:cs typeface="Calibri"/>
              </a:rPr>
              <a:t>the  </a:t>
            </a:r>
            <a:r>
              <a:rPr sz="5100" b="1" spc="9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5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20131" y="7290506"/>
            <a:ext cx="3658870" cy="3056890"/>
          </a:xfrm>
          <a:custGeom>
            <a:avLst/>
            <a:gdLst/>
            <a:ahLst/>
            <a:cxnLst/>
            <a:rect l="l" t="t" r="r" b="b"/>
            <a:pathLst>
              <a:path w="3658870" h="3056890">
                <a:moveTo>
                  <a:pt x="3658265" y="0"/>
                </a:moveTo>
                <a:lnTo>
                  <a:pt x="3142247" y="499330"/>
                </a:lnTo>
                <a:lnTo>
                  <a:pt x="159354" y="499330"/>
                </a:lnTo>
                <a:lnTo>
                  <a:pt x="108974" y="507451"/>
                </a:lnTo>
                <a:lnTo>
                  <a:pt x="65229" y="530068"/>
                </a:lnTo>
                <a:lnTo>
                  <a:pt x="30737" y="564559"/>
                </a:lnTo>
                <a:lnTo>
                  <a:pt x="8121" y="608305"/>
                </a:lnTo>
                <a:lnTo>
                  <a:pt x="0" y="658684"/>
                </a:lnTo>
                <a:lnTo>
                  <a:pt x="0" y="2896836"/>
                </a:lnTo>
                <a:lnTo>
                  <a:pt x="8121" y="2947249"/>
                </a:lnTo>
                <a:lnTo>
                  <a:pt x="30737" y="2991076"/>
                </a:lnTo>
                <a:lnTo>
                  <a:pt x="65229" y="3025664"/>
                </a:lnTo>
                <a:lnTo>
                  <a:pt x="108975" y="3048362"/>
                </a:lnTo>
                <a:lnTo>
                  <a:pt x="159354" y="3056517"/>
                </a:lnTo>
                <a:lnTo>
                  <a:pt x="3210962" y="3056517"/>
                </a:lnTo>
                <a:lnTo>
                  <a:pt x="3261342" y="3048362"/>
                </a:lnTo>
                <a:lnTo>
                  <a:pt x="3305087" y="3025664"/>
                </a:lnTo>
                <a:lnTo>
                  <a:pt x="3339578" y="2991076"/>
                </a:lnTo>
                <a:lnTo>
                  <a:pt x="3362195" y="2947249"/>
                </a:lnTo>
                <a:lnTo>
                  <a:pt x="3370316" y="2896836"/>
                </a:lnTo>
                <a:lnTo>
                  <a:pt x="3370316" y="698277"/>
                </a:lnTo>
                <a:lnTo>
                  <a:pt x="3658265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191330" y="7903289"/>
            <a:ext cx="2229485" cy="227076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 indent="62230" algn="just">
              <a:lnSpc>
                <a:spcPts val="5770"/>
              </a:lnSpc>
              <a:spcBef>
                <a:spcPts val="595"/>
              </a:spcBef>
            </a:pPr>
            <a:r>
              <a:rPr sz="5100" b="1" spc="-24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5100" b="1" spc="105" dirty="0">
                <a:solidFill>
                  <a:srgbClr val="FFFFFF"/>
                </a:solidFill>
                <a:latin typeface="Calibri"/>
                <a:cs typeface="Calibri"/>
              </a:rPr>
              <a:t>name  </a:t>
            </a:r>
            <a:r>
              <a:rPr sz="5100" b="1" spc="65" dirty="0">
                <a:solidFill>
                  <a:srgbClr val="FFFFFF"/>
                </a:solidFill>
                <a:latin typeface="Calibri"/>
                <a:cs typeface="Calibri"/>
              </a:rPr>
              <a:t>without  </a:t>
            </a:r>
            <a:r>
              <a:rPr sz="5100" b="1" spc="60" dirty="0">
                <a:solidFill>
                  <a:srgbClr val="FFFFFF"/>
                </a:solidFill>
                <a:latin typeface="Calibri"/>
                <a:cs typeface="Calibri"/>
              </a:rPr>
              <a:t>quotes</a:t>
            </a:r>
            <a:endParaRPr sz="51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20</a:t>
            </a:fld>
            <a:endParaRPr spc="-5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pc="-145" dirty="0"/>
              <a:t>Warm</a:t>
            </a:r>
            <a:r>
              <a:rPr spc="-340" dirty="0"/>
              <a:t> </a:t>
            </a:r>
            <a:r>
              <a:rPr spc="175" dirty="0"/>
              <a:t>Up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21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3400808" y="4165183"/>
            <a:ext cx="850900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-10" dirty="0">
                <a:solidFill>
                  <a:srgbClr val="005493"/>
                </a:solidFill>
                <a:latin typeface="Calibri"/>
                <a:cs typeface="Calibri"/>
              </a:rPr>
              <a:t>Which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these </a:t>
            </a:r>
            <a:r>
              <a:rPr sz="5500" spc="30" dirty="0">
                <a:solidFill>
                  <a:srgbClr val="005493"/>
                </a:solidFill>
                <a:latin typeface="Calibri"/>
                <a:cs typeface="Calibri"/>
              </a:rPr>
              <a:t>are</a:t>
            </a:r>
            <a:r>
              <a:rPr sz="5500" spc="-67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85" dirty="0">
                <a:solidFill>
                  <a:srgbClr val="005493"/>
                </a:solidFill>
                <a:latin typeface="Calibri"/>
                <a:cs typeface="Calibri"/>
              </a:rPr>
              <a:t>numbers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?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57871" y="6437365"/>
            <a:ext cx="42862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27390" y="6447836"/>
            <a:ext cx="118554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204" dirty="0">
                <a:solidFill>
                  <a:srgbClr val="005493"/>
                </a:solidFill>
                <a:latin typeface="Calibri"/>
                <a:cs typeface="Calibri"/>
              </a:rPr>
              <a:t>"1"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35137" y="6437365"/>
            <a:ext cx="203453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"one"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033962" y="6437365"/>
            <a:ext cx="129476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95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pc="-145" dirty="0"/>
              <a:t>Warm</a:t>
            </a:r>
            <a:r>
              <a:rPr spc="-340" dirty="0"/>
              <a:t> </a:t>
            </a:r>
            <a:r>
              <a:rPr spc="175" dirty="0"/>
              <a:t>Up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57871" y="6437365"/>
            <a:ext cx="42862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27390" y="6447836"/>
            <a:ext cx="118554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204" dirty="0">
                <a:solidFill>
                  <a:srgbClr val="005493"/>
                </a:solidFill>
                <a:latin typeface="Calibri"/>
                <a:cs typeface="Calibri"/>
              </a:rPr>
              <a:t>"1"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35137" y="6437365"/>
            <a:ext cx="203453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"one"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033962" y="6437365"/>
            <a:ext cx="129476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95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45839" y="7701067"/>
            <a:ext cx="1856105" cy="115570"/>
          </a:xfrm>
          <a:custGeom>
            <a:avLst/>
            <a:gdLst/>
            <a:ahLst/>
            <a:cxnLst/>
            <a:rect l="l" t="t" r="r" b="b"/>
            <a:pathLst>
              <a:path w="1856104" h="115570">
                <a:moveTo>
                  <a:pt x="0" y="0"/>
                </a:moveTo>
                <a:lnTo>
                  <a:pt x="1855661" y="0"/>
                </a:lnTo>
                <a:lnTo>
                  <a:pt x="1855661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95603" y="7861405"/>
            <a:ext cx="269748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number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22</a:t>
            </a:fld>
            <a:endParaRPr spc="-55" dirty="0"/>
          </a:p>
        </p:txBody>
      </p:sp>
      <p:sp>
        <p:nvSpPr>
          <p:cNvPr id="10" name="object 10"/>
          <p:cNvSpPr txBox="1"/>
          <p:nvPr/>
        </p:nvSpPr>
        <p:spPr>
          <a:xfrm>
            <a:off x="3400808" y="4165183"/>
            <a:ext cx="850900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-10" dirty="0">
                <a:solidFill>
                  <a:srgbClr val="005493"/>
                </a:solidFill>
                <a:latin typeface="Calibri"/>
                <a:cs typeface="Calibri"/>
              </a:rPr>
              <a:t>Which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these </a:t>
            </a:r>
            <a:r>
              <a:rPr sz="5500" spc="30" dirty="0">
                <a:solidFill>
                  <a:srgbClr val="005493"/>
                </a:solidFill>
                <a:latin typeface="Calibri"/>
                <a:cs typeface="Calibri"/>
              </a:rPr>
              <a:t>are</a:t>
            </a:r>
            <a:r>
              <a:rPr sz="5500" spc="-67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85" dirty="0">
                <a:solidFill>
                  <a:srgbClr val="005493"/>
                </a:solidFill>
                <a:latin typeface="Calibri"/>
                <a:cs typeface="Calibri"/>
              </a:rPr>
              <a:t>numbers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?</a:t>
            </a:r>
            <a:endParaRPr sz="5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pc="-145" dirty="0"/>
              <a:t>Warm</a:t>
            </a:r>
            <a:r>
              <a:rPr spc="-340" dirty="0"/>
              <a:t> </a:t>
            </a:r>
            <a:r>
              <a:rPr spc="175" dirty="0"/>
              <a:t>Up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57871" y="6437365"/>
            <a:ext cx="42862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033962" y="6437365"/>
            <a:ext cx="129476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95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45839" y="7701067"/>
            <a:ext cx="1856105" cy="115570"/>
          </a:xfrm>
          <a:custGeom>
            <a:avLst/>
            <a:gdLst/>
            <a:ahLst/>
            <a:cxnLst/>
            <a:rect l="l" t="t" r="r" b="b"/>
            <a:pathLst>
              <a:path w="1856104" h="115570">
                <a:moveTo>
                  <a:pt x="0" y="0"/>
                </a:moveTo>
                <a:lnTo>
                  <a:pt x="1855661" y="0"/>
                </a:lnTo>
                <a:lnTo>
                  <a:pt x="1855661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95603" y="7861405"/>
            <a:ext cx="269748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number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00808" y="4165183"/>
            <a:ext cx="850900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-10" dirty="0">
                <a:solidFill>
                  <a:srgbClr val="005493"/>
                </a:solidFill>
                <a:latin typeface="Calibri"/>
                <a:cs typeface="Calibri"/>
              </a:rPr>
              <a:t>Which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these </a:t>
            </a:r>
            <a:r>
              <a:rPr sz="5500" spc="30" dirty="0">
                <a:solidFill>
                  <a:srgbClr val="005493"/>
                </a:solidFill>
                <a:latin typeface="Calibri"/>
                <a:cs typeface="Calibri"/>
              </a:rPr>
              <a:t>are</a:t>
            </a:r>
            <a:r>
              <a:rPr sz="5500" spc="-67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85" dirty="0">
                <a:solidFill>
                  <a:srgbClr val="005493"/>
                </a:solidFill>
                <a:latin typeface="Calibri"/>
                <a:cs typeface="Calibri"/>
              </a:rPr>
              <a:t>numbers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?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190906" y="7752617"/>
            <a:ext cx="5722620" cy="115570"/>
          </a:xfrm>
          <a:custGeom>
            <a:avLst/>
            <a:gdLst/>
            <a:ahLst/>
            <a:cxnLst/>
            <a:rect l="l" t="t" r="r" b="b"/>
            <a:pathLst>
              <a:path w="5722620" h="115570">
                <a:moveTo>
                  <a:pt x="0" y="0"/>
                </a:moveTo>
                <a:lnTo>
                  <a:pt x="5722286" y="0"/>
                </a:lnTo>
                <a:lnTo>
                  <a:pt x="5722286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327390" y="5903350"/>
            <a:ext cx="5542280" cy="2999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9705" marR="5080" indent="-167640">
              <a:lnSpc>
                <a:spcPct val="158600"/>
              </a:lnSpc>
              <a:spcBef>
                <a:spcPts val="95"/>
              </a:spcBef>
              <a:tabLst>
                <a:tab pos="3519804" algn="l"/>
              </a:tabLst>
            </a:pPr>
            <a:r>
              <a:rPr sz="6150" b="1" spc="204" dirty="0">
                <a:solidFill>
                  <a:srgbClr val="005493"/>
                </a:solidFill>
                <a:latin typeface="Calibri"/>
                <a:cs typeface="Calibri"/>
              </a:rPr>
              <a:t>"1"	</a:t>
            </a: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"</a:t>
            </a:r>
            <a:r>
              <a:rPr sz="6150" b="1" spc="114" dirty="0">
                <a:solidFill>
                  <a:srgbClr val="005493"/>
                </a:solidFill>
                <a:latin typeface="Calibri"/>
                <a:cs typeface="Calibri"/>
              </a:rPr>
              <a:t>one"  </a:t>
            </a:r>
            <a:r>
              <a:rPr sz="6150" b="1" spc="105" dirty="0">
                <a:solidFill>
                  <a:srgbClr val="005493"/>
                </a:solidFill>
                <a:latin typeface="Calibri"/>
                <a:cs typeface="Calibri"/>
              </a:rPr>
              <a:t>words</a:t>
            </a:r>
            <a:r>
              <a:rPr sz="6150" b="1" spc="-1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(strings)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23</a:t>
            </a:fld>
            <a:endParaRPr spc="-5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pc="-145" dirty="0"/>
              <a:t>Warm</a:t>
            </a:r>
            <a:r>
              <a:rPr spc="-340" dirty="0"/>
              <a:t> </a:t>
            </a:r>
            <a:r>
              <a:rPr spc="175" dirty="0"/>
              <a:t>Up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57871" y="6437365"/>
            <a:ext cx="42862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033962" y="6437365"/>
            <a:ext cx="129476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95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45839" y="7701067"/>
            <a:ext cx="1856105" cy="115570"/>
          </a:xfrm>
          <a:custGeom>
            <a:avLst/>
            <a:gdLst/>
            <a:ahLst/>
            <a:cxnLst/>
            <a:rect l="l" t="t" r="r" b="b"/>
            <a:pathLst>
              <a:path w="1856104" h="115570">
                <a:moveTo>
                  <a:pt x="0" y="0"/>
                </a:moveTo>
                <a:lnTo>
                  <a:pt x="1855661" y="0"/>
                </a:lnTo>
                <a:lnTo>
                  <a:pt x="1855661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95603" y="7861405"/>
            <a:ext cx="269748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number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00808" y="4165183"/>
            <a:ext cx="850900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-10" dirty="0">
                <a:solidFill>
                  <a:srgbClr val="005493"/>
                </a:solidFill>
                <a:latin typeface="Calibri"/>
                <a:cs typeface="Calibri"/>
              </a:rPr>
              <a:t>Which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these </a:t>
            </a:r>
            <a:r>
              <a:rPr sz="5500" spc="30" dirty="0">
                <a:solidFill>
                  <a:srgbClr val="005493"/>
                </a:solidFill>
                <a:latin typeface="Calibri"/>
                <a:cs typeface="Calibri"/>
              </a:rPr>
              <a:t>are</a:t>
            </a:r>
            <a:r>
              <a:rPr sz="5500" spc="-67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85" dirty="0">
                <a:solidFill>
                  <a:srgbClr val="005493"/>
                </a:solidFill>
                <a:latin typeface="Calibri"/>
                <a:cs typeface="Calibri"/>
              </a:rPr>
              <a:t>numbers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?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190906" y="7752617"/>
            <a:ext cx="5722620" cy="115570"/>
          </a:xfrm>
          <a:custGeom>
            <a:avLst/>
            <a:gdLst/>
            <a:ahLst/>
            <a:cxnLst/>
            <a:rect l="l" t="t" r="r" b="b"/>
            <a:pathLst>
              <a:path w="5722620" h="115570">
                <a:moveTo>
                  <a:pt x="0" y="0"/>
                </a:moveTo>
                <a:lnTo>
                  <a:pt x="5722286" y="0"/>
                </a:lnTo>
                <a:lnTo>
                  <a:pt x="5722286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327390" y="5903350"/>
            <a:ext cx="5542280" cy="2999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9705" marR="5080" indent="-167640">
              <a:lnSpc>
                <a:spcPct val="158600"/>
              </a:lnSpc>
              <a:spcBef>
                <a:spcPts val="95"/>
              </a:spcBef>
              <a:tabLst>
                <a:tab pos="3519804" algn="l"/>
              </a:tabLst>
            </a:pPr>
            <a:r>
              <a:rPr sz="6150" b="1" spc="204" dirty="0">
                <a:solidFill>
                  <a:srgbClr val="005493"/>
                </a:solidFill>
                <a:latin typeface="Calibri"/>
                <a:cs typeface="Calibri"/>
              </a:rPr>
              <a:t>"1"	</a:t>
            </a: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"</a:t>
            </a:r>
            <a:r>
              <a:rPr sz="6150" b="1" spc="114" dirty="0">
                <a:solidFill>
                  <a:srgbClr val="005493"/>
                </a:solidFill>
                <a:latin typeface="Calibri"/>
                <a:cs typeface="Calibri"/>
              </a:rPr>
              <a:t>one"  </a:t>
            </a:r>
            <a:r>
              <a:rPr sz="6150" b="1" spc="105" dirty="0">
                <a:solidFill>
                  <a:srgbClr val="005493"/>
                </a:solidFill>
                <a:latin typeface="Calibri"/>
                <a:cs typeface="Calibri"/>
              </a:rPr>
              <a:t>words</a:t>
            </a:r>
            <a:r>
              <a:rPr sz="6150" b="1" spc="-1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(strings)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908299" y="7718250"/>
            <a:ext cx="1856105" cy="115570"/>
          </a:xfrm>
          <a:custGeom>
            <a:avLst/>
            <a:gdLst/>
            <a:ahLst/>
            <a:cxnLst/>
            <a:rect l="l" t="t" r="r" b="b"/>
            <a:pathLst>
              <a:path w="1856105" h="115570">
                <a:moveTo>
                  <a:pt x="0" y="0"/>
                </a:moveTo>
                <a:lnTo>
                  <a:pt x="1855661" y="0"/>
                </a:lnTo>
                <a:lnTo>
                  <a:pt x="1855661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4709364" y="7892818"/>
            <a:ext cx="214185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30" dirty="0">
                <a:solidFill>
                  <a:srgbClr val="005493"/>
                </a:solidFill>
                <a:latin typeface="Calibri"/>
                <a:cs typeface="Calibri"/>
              </a:rPr>
              <a:t>obje</a:t>
            </a: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c</a:t>
            </a:r>
            <a:r>
              <a:rPr sz="6150" b="1" spc="100" dirty="0">
                <a:solidFill>
                  <a:srgbClr val="005493"/>
                </a:solidFill>
                <a:latin typeface="Calibri"/>
                <a:cs typeface="Calibri"/>
              </a:rPr>
              <a:t>t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24</a:t>
            </a:fld>
            <a:endParaRPr spc="-5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pc="-145" dirty="0"/>
              <a:t>Warm</a:t>
            </a:r>
            <a:r>
              <a:rPr spc="-340" dirty="0"/>
              <a:t> </a:t>
            </a:r>
            <a:r>
              <a:rPr spc="175" dirty="0"/>
              <a:t>Up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25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2783026" y="4196595"/>
            <a:ext cx="1275588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-10" dirty="0">
                <a:solidFill>
                  <a:srgbClr val="005493"/>
                </a:solidFill>
                <a:latin typeface="Calibri"/>
                <a:cs typeface="Calibri"/>
              </a:rPr>
              <a:t>Which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these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5" dirty="0">
                <a:solidFill>
                  <a:srgbClr val="005493"/>
                </a:solidFill>
                <a:latin typeface="Calibri"/>
                <a:cs typeface="Calibri"/>
              </a:rPr>
              <a:t>will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work?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60" dirty="0">
                <a:solidFill>
                  <a:srgbClr val="005493"/>
                </a:solidFill>
                <a:latin typeface="Calibri"/>
                <a:cs typeface="Calibri"/>
              </a:rPr>
              <a:t>Suppose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80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r>
              <a:rPr sz="5500" b="1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90" dirty="0">
                <a:solidFill>
                  <a:srgbClr val="005493"/>
                </a:solidFill>
                <a:latin typeface="Calibri"/>
                <a:cs typeface="Calibri"/>
              </a:rPr>
              <a:t>&lt;-</a:t>
            </a:r>
            <a:r>
              <a:rPr sz="5500" b="1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1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41142" y="6500190"/>
            <a:ext cx="199008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30" dirty="0">
                <a:solidFill>
                  <a:srgbClr val="005493"/>
                </a:solidFill>
                <a:latin typeface="Calibri"/>
                <a:cs typeface="Calibri"/>
              </a:rPr>
              <a:t>log(1)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25345" y="6500190"/>
            <a:ext cx="274701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65" dirty="0">
                <a:solidFill>
                  <a:srgbClr val="005493"/>
                </a:solidFill>
                <a:latin typeface="Calibri"/>
                <a:cs typeface="Calibri"/>
              </a:rPr>
              <a:t>log("1")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63451" y="6489719"/>
            <a:ext cx="3596004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log("one")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934519" y="6489719"/>
            <a:ext cx="285623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25" dirty="0">
                <a:solidFill>
                  <a:srgbClr val="005493"/>
                </a:solidFill>
                <a:latin typeface="Calibri"/>
                <a:cs typeface="Calibri"/>
              </a:rPr>
              <a:t>log(one)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pc="-145" dirty="0"/>
              <a:t>Warm</a:t>
            </a:r>
            <a:r>
              <a:rPr spc="-340" dirty="0"/>
              <a:t> </a:t>
            </a:r>
            <a:r>
              <a:rPr spc="175" dirty="0"/>
              <a:t>Up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83026" y="4196595"/>
            <a:ext cx="1275588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-10" dirty="0">
                <a:solidFill>
                  <a:srgbClr val="005493"/>
                </a:solidFill>
                <a:latin typeface="Calibri"/>
                <a:cs typeface="Calibri"/>
              </a:rPr>
              <a:t>Which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these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5" dirty="0">
                <a:solidFill>
                  <a:srgbClr val="005493"/>
                </a:solidFill>
                <a:latin typeface="Calibri"/>
                <a:cs typeface="Calibri"/>
              </a:rPr>
              <a:t>will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work?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60" dirty="0">
                <a:solidFill>
                  <a:srgbClr val="005493"/>
                </a:solidFill>
                <a:latin typeface="Calibri"/>
                <a:cs typeface="Calibri"/>
              </a:rPr>
              <a:t>Suppose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80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r>
              <a:rPr sz="5500" b="1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90" dirty="0">
                <a:solidFill>
                  <a:srgbClr val="005493"/>
                </a:solidFill>
                <a:latin typeface="Calibri"/>
                <a:cs typeface="Calibri"/>
              </a:rPr>
              <a:t>&lt;-</a:t>
            </a:r>
            <a:r>
              <a:rPr sz="5500" b="1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1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41142" y="6500190"/>
            <a:ext cx="199008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30" dirty="0">
                <a:solidFill>
                  <a:srgbClr val="005493"/>
                </a:solidFill>
                <a:latin typeface="Calibri"/>
                <a:cs typeface="Calibri"/>
              </a:rPr>
              <a:t>log(1)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25345" y="6500190"/>
            <a:ext cx="274701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65" dirty="0">
                <a:solidFill>
                  <a:srgbClr val="005493"/>
                </a:solidFill>
                <a:latin typeface="Calibri"/>
                <a:cs typeface="Calibri"/>
              </a:rPr>
              <a:t>log("1")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63451" y="6489719"/>
            <a:ext cx="3596004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log("one")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934519" y="6489719"/>
            <a:ext cx="285623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25" dirty="0">
                <a:solidFill>
                  <a:srgbClr val="005493"/>
                </a:solidFill>
                <a:latin typeface="Calibri"/>
                <a:cs typeface="Calibri"/>
              </a:rPr>
              <a:t>log(one)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67644" y="7701067"/>
            <a:ext cx="2134235" cy="115570"/>
          </a:xfrm>
          <a:custGeom>
            <a:avLst/>
            <a:gdLst/>
            <a:ahLst/>
            <a:cxnLst/>
            <a:rect l="l" t="t" r="r" b="b"/>
            <a:pathLst>
              <a:path w="2134235" h="115570">
                <a:moveTo>
                  <a:pt x="0" y="0"/>
                </a:moveTo>
                <a:lnTo>
                  <a:pt x="2133856" y="0"/>
                </a:lnTo>
                <a:lnTo>
                  <a:pt x="2133856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999207" y="7701067"/>
            <a:ext cx="2873375" cy="115570"/>
          </a:xfrm>
          <a:custGeom>
            <a:avLst/>
            <a:gdLst/>
            <a:ahLst/>
            <a:cxnLst/>
            <a:rect l="l" t="t" r="r" b="b"/>
            <a:pathLst>
              <a:path w="2873375" h="115570">
                <a:moveTo>
                  <a:pt x="0" y="0"/>
                </a:moveTo>
                <a:lnTo>
                  <a:pt x="2873067" y="0"/>
                </a:lnTo>
                <a:lnTo>
                  <a:pt x="2873067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26</a:t>
            </a:fld>
            <a:endParaRPr spc="-5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27</a:t>
            </a:fld>
            <a:endParaRPr spc="-55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615E9EE-2706-4EB2-A577-90093BFE0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0735" y="854075"/>
            <a:ext cx="9022629" cy="2985433"/>
          </a:xfrm>
        </p:spPr>
        <p:txBody>
          <a:bodyPr/>
          <a:lstStyle/>
          <a:p>
            <a:r>
              <a:rPr lang="en-US" dirty="0"/>
              <a:t>Other Data Types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328872C-F4AF-4AD4-A789-B9B68E629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650" y="2707636"/>
            <a:ext cx="15718094" cy="6463308"/>
          </a:xfrm>
        </p:spPr>
        <p:txBody>
          <a:bodyPr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000" dirty="0"/>
              <a:t>Datetime (</a:t>
            </a:r>
            <a:r>
              <a:rPr lang="en-US" sz="6000" dirty="0" err="1"/>
              <a:t>POSIXct</a:t>
            </a:r>
            <a:r>
              <a:rPr lang="en-US" sz="6000" dirty="0"/>
              <a:t>, date, </a:t>
            </a:r>
            <a:r>
              <a:rPr lang="en-US" sz="6000" dirty="0" err="1"/>
              <a:t>etc</a:t>
            </a:r>
            <a:r>
              <a:rPr lang="en-US" sz="6000" dirty="0"/>
              <a:t>)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000" dirty="0"/>
              <a:t>Factor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000" dirty="0"/>
              <a:t>Numeric (real, decimal, complex/scientific)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000" dirty="0"/>
              <a:t>Integer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000" dirty="0"/>
              <a:t>Logical (</a:t>
            </a:r>
            <a:r>
              <a:rPr lang="en-US" sz="6000" dirty="0" err="1"/>
              <a:t>boolean</a:t>
            </a:r>
            <a:r>
              <a:rPr lang="en-US" sz="6000" dirty="0"/>
              <a:t>)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000" dirty="0"/>
              <a:t>Vectors (lists)</a:t>
            </a:r>
          </a:p>
          <a:p>
            <a:pPr marL="1600200" lvl="1" indent="-1143000">
              <a:buFont typeface="Arial" panose="020B0604020202020204" pitchFamily="34" charset="0"/>
              <a:buChar char="•"/>
            </a:pPr>
            <a:r>
              <a:rPr lang="en-US" sz="6000" dirty="0" err="1"/>
              <a:t>Ie</a:t>
            </a:r>
            <a:r>
              <a:rPr lang="en-US" sz="6000" dirty="0"/>
              <a:t>: </a:t>
            </a:r>
            <a:r>
              <a:rPr lang="en-US" sz="6000" dirty="0">
                <a:latin typeface="Lucida Sans" panose="020B0602030504020204" pitchFamily="34" charset="0"/>
              </a:rPr>
              <a:t>c(1, 2, 3, 4) </a:t>
            </a:r>
            <a:r>
              <a:rPr lang="en-US" sz="6000" dirty="0"/>
              <a:t>or </a:t>
            </a:r>
            <a:r>
              <a:rPr lang="en-US" sz="6000" dirty="0">
                <a:latin typeface="Lucida Sans" panose="020B0602030504020204" pitchFamily="34" charset="0"/>
              </a:rPr>
              <a:t>1:4</a:t>
            </a:r>
          </a:p>
        </p:txBody>
      </p:sp>
    </p:spTree>
    <p:extLst>
      <p:ext uri="{BB962C8B-B14F-4D97-AF65-F5344CB8AC3E}">
        <p14:creationId xmlns:p14="http://schemas.microsoft.com/office/powerpoint/2010/main" val="3972082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60650" y="4154712"/>
            <a:ext cx="15087599" cy="254941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450" dirty="0">
                <a:solidFill>
                  <a:srgbClr val="F0F0F0"/>
                </a:solidFill>
              </a:rPr>
              <a:t>R</a:t>
            </a:r>
            <a:r>
              <a:rPr sz="16450" spc="-495" dirty="0">
                <a:solidFill>
                  <a:srgbClr val="F0F0F0"/>
                </a:solidFill>
              </a:rPr>
              <a:t> </a:t>
            </a:r>
            <a:r>
              <a:rPr lang="en-US" sz="16450" spc="-495" dirty="0">
                <a:solidFill>
                  <a:srgbClr val="F0F0F0"/>
                </a:solidFill>
              </a:rPr>
              <a:t>Function </a:t>
            </a:r>
            <a:r>
              <a:rPr lang="en-US" sz="16450" spc="355" dirty="0">
                <a:solidFill>
                  <a:srgbClr val="F0F0F0"/>
                </a:solidFill>
              </a:rPr>
              <a:t>Syntax</a:t>
            </a:r>
            <a:endParaRPr sz="16450" dirty="0"/>
          </a:p>
        </p:txBody>
      </p:sp>
    </p:spTree>
    <p:extLst>
      <p:ext uri="{BB962C8B-B14F-4D97-AF65-F5344CB8AC3E}">
        <p14:creationId xmlns:p14="http://schemas.microsoft.com/office/powerpoint/2010/main" val="1518720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20078" y="699320"/>
            <a:ext cx="669353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b="1" spc="235" dirty="0">
                <a:solidFill>
                  <a:srgbClr val="000000"/>
                </a:solidFill>
                <a:latin typeface="Calibri"/>
                <a:cs typeface="Calibri"/>
              </a:rPr>
              <a:t>R </a:t>
            </a:r>
            <a:r>
              <a:rPr lang="en-US" sz="8250" b="1" spc="105" dirty="0">
                <a:solidFill>
                  <a:srgbClr val="000000"/>
                </a:solidFill>
                <a:latin typeface="Calibri"/>
                <a:cs typeface="Calibri"/>
              </a:rPr>
              <a:t>Functions</a:t>
            </a:r>
            <a:endParaRPr sz="825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2594550" y="2707636"/>
            <a:ext cx="14641194" cy="136729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135"/>
              </a:spcBef>
            </a:pPr>
            <a:r>
              <a:rPr lang="en-US" b="1" spc="-204" dirty="0">
                <a:solidFill>
                  <a:srgbClr val="004479"/>
                </a:solidFill>
                <a:latin typeface="Trebuchet MS"/>
                <a:cs typeface="Trebuchet MS"/>
              </a:rPr>
              <a:t>Functions</a:t>
            </a:r>
            <a:r>
              <a:rPr lang="en-US" b="1" spc="-1960" dirty="0">
                <a:solidFill>
                  <a:srgbClr val="004479"/>
                </a:solidFill>
                <a:latin typeface="Trebuchet MS"/>
                <a:cs typeface="Trebuchet MS"/>
              </a:rPr>
              <a:t> </a:t>
            </a:r>
            <a:r>
              <a:rPr lang="en-US" spc="40" dirty="0"/>
              <a:t>- </a:t>
            </a:r>
            <a:r>
              <a:rPr lang="en-US" spc="95" dirty="0"/>
              <a:t>r</a:t>
            </a:r>
            <a:r>
              <a:rPr spc="95" dirty="0"/>
              <a:t>ound(x, </a:t>
            </a:r>
            <a:r>
              <a:rPr spc="160" dirty="0"/>
              <a:t>digits </a:t>
            </a:r>
            <a:r>
              <a:rPr spc="-5" dirty="0"/>
              <a:t>= </a:t>
            </a:r>
            <a:r>
              <a:rPr spc="-40" dirty="0"/>
              <a:t>3)</a:t>
            </a:r>
          </a:p>
        </p:txBody>
      </p:sp>
      <p:sp>
        <p:nvSpPr>
          <p:cNvPr id="4" name="object 4"/>
          <p:cNvSpPr/>
          <p:nvPr/>
        </p:nvSpPr>
        <p:spPr>
          <a:xfrm>
            <a:off x="12263301" y="4146516"/>
            <a:ext cx="5356860" cy="3098800"/>
          </a:xfrm>
          <a:custGeom>
            <a:avLst/>
            <a:gdLst/>
            <a:ahLst/>
            <a:cxnLst/>
            <a:rect l="l" t="t" r="r" b="b"/>
            <a:pathLst>
              <a:path w="5356859" h="3098800">
                <a:moveTo>
                  <a:pt x="5199443" y="543504"/>
                </a:moveTo>
                <a:lnTo>
                  <a:pt x="157387" y="543504"/>
                </a:lnTo>
                <a:lnTo>
                  <a:pt x="107618" y="551523"/>
                </a:lnTo>
                <a:lnTo>
                  <a:pt x="64411" y="573856"/>
                </a:lnTo>
                <a:lnTo>
                  <a:pt x="30349" y="607919"/>
                </a:lnTo>
                <a:lnTo>
                  <a:pt x="8018" y="651126"/>
                </a:lnTo>
                <a:lnTo>
                  <a:pt x="0" y="700894"/>
                </a:lnTo>
                <a:lnTo>
                  <a:pt x="0" y="2941009"/>
                </a:lnTo>
                <a:lnTo>
                  <a:pt x="8018" y="2990778"/>
                </a:lnTo>
                <a:lnTo>
                  <a:pt x="30349" y="3033985"/>
                </a:lnTo>
                <a:lnTo>
                  <a:pt x="64411" y="3068048"/>
                </a:lnTo>
                <a:lnTo>
                  <a:pt x="107618" y="3090381"/>
                </a:lnTo>
                <a:lnTo>
                  <a:pt x="157387" y="3098400"/>
                </a:lnTo>
                <a:lnTo>
                  <a:pt x="5199443" y="3098400"/>
                </a:lnTo>
                <a:lnTo>
                  <a:pt x="5249213" y="3090381"/>
                </a:lnTo>
                <a:lnTo>
                  <a:pt x="5292420" y="3068048"/>
                </a:lnTo>
                <a:lnTo>
                  <a:pt x="5326481" y="3033985"/>
                </a:lnTo>
                <a:lnTo>
                  <a:pt x="5348813" y="2990777"/>
                </a:lnTo>
                <a:lnTo>
                  <a:pt x="5356831" y="2941009"/>
                </a:lnTo>
                <a:lnTo>
                  <a:pt x="5356831" y="700894"/>
                </a:lnTo>
                <a:lnTo>
                  <a:pt x="5348813" y="651126"/>
                </a:lnTo>
                <a:lnTo>
                  <a:pt x="5326481" y="607919"/>
                </a:lnTo>
                <a:lnTo>
                  <a:pt x="5292420" y="573856"/>
                </a:lnTo>
                <a:lnTo>
                  <a:pt x="5249213" y="551523"/>
                </a:lnTo>
                <a:lnTo>
                  <a:pt x="5199443" y="543504"/>
                </a:lnTo>
                <a:close/>
              </a:path>
              <a:path w="5356859" h="3098800">
                <a:moveTo>
                  <a:pt x="393307" y="0"/>
                </a:moveTo>
                <a:lnTo>
                  <a:pt x="262096" y="543504"/>
                </a:lnTo>
                <a:lnTo>
                  <a:pt x="524518" y="543504"/>
                </a:lnTo>
                <a:lnTo>
                  <a:pt x="3933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414250" y="4801184"/>
            <a:ext cx="5053330" cy="228092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065" marR="5080" indent="-3810" algn="ctr">
              <a:lnSpc>
                <a:spcPct val="95000"/>
              </a:lnSpc>
              <a:spcBef>
                <a:spcPts val="415"/>
              </a:spcBef>
            </a:pPr>
            <a:r>
              <a:rPr sz="5100" b="1" spc="60" dirty="0">
                <a:solidFill>
                  <a:srgbClr val="FFFFFF"/>
                </a:solidFill>
                <a:latin typeface="Calibri"/>
                <a:cs typeface="Calibri"/>
              </a:rPr>
              <a:t>Arguments:  </a:t>
            </a:r>
            <a:r>
              <a:rPr sz="5100" b="1" spc="90" dirty="0">
                <a:solidFill>
                  <a:srgbClr val="FFFFFF"/>
                </a:solidFill>
                <a:latin typeface="Calibri"/>
                <a:cs typeface="Calibri"/>
              </a:rPr>
              <a:t>values, objects,</a:t>
            </a:r>
            <a:r>
              <a:rPr sz="5100" b="1" spc="-4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75" dirty="0">
                <a:solidFill>
                  <a:srgbClr val="FFFFFF"/>
                </a:solidFill>
                <a:latin typeface="Calibri"/>
                <a:cs typeface="Calibri"/>
              </a:rPr>
              <a:t>or  </a:t>
            </a:r>
            <a:r>
              <a:rPr sz="5100" b="1" spc="9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r>
              <a:rPr sz="510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90" dirty="0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  <a:endParaRPr sz="51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262059" y="4137683"/>
            <a:ext cx="3665854" cy="3107690"/>
          </a:xfrm>
          <a:custGeom>
            <a:avLst/>
            <a:gdLst/>
            <a:ahLst/>
            <a:cxnLst/>
            <a:rect l="l" t="t" r="r" b="b"/>
            <a:pathLst>
              <a:path w="3665854" h="3107690">
                <a:moveTo>
                  <a:pt x="3507748" y="552339"/>
                </a:moveTo>
                <a:lnTo>
                  <a:pt x="157391" y="552339"/>
                </a:lnTo>
                <a:lnTo>
                  <a:pt x="107623" y="560357"/>
                </a:lnTo>
                <a:lnTo>
                  <a:pt x="64415" y="582690"/>
                </a:lnTo>
                <a:lnTo>
                  <a:pt x="30352" y="616753"/>
                </a:lnTo>
                <a:lnTo>
                  <a:pt x="8018" y="659961"/>
                </a:lnTo>
                <a:lnTo>
                  <a:pt x="0" y="709729"/>
                </a:lnTo>
                <a:lnTo>
                  <a:pt x="0" y="2949844"/>
                </a:lnTo>
                <a:lnTo>
                  <a:pt x="8018" y="2999612"/>
                </a:lnTo>
                <a:lnTo>
                  <a:pt x="30352" y="3042820"/>
                </a:lnTo>
                <a:lnTo>
                  <a:pt x="64415" y="3076883"/>
                </a:lnTo>
                <a:lnTo>
                  <a:pt x="107623" y="3099216"/>
                </a:lnTo>
                <a:lnTo>
                  <a:pt x="157391" y="3107235"/>
                </a:lnTo>
                <a:lnTo>
                  <a:pt x="3507748" y="3107235"/>
                </a:lnTo>
                <a:lnTo>
                  <a:pt x="3557547" y="3099216"/>
                </a:lnTo>
                <a:lnTo>
                  <a:pt x="3600835" y="3076882"/>
                </a:lnTo>
                <a:lnTo>
                  <a:pt x="3634994" y="3042820"/>
                </a:lnTo>
                <a:lnTo>
                  <a:pt x="3657408" y="2999612"/>
                </a:lnTo>
                <a:lnTo>
                  <a:pt x="3665461" y="2949844"/>
                </a:lnTo>
                <a:lnTo>
                  <a:pt x="3665461" y="709729"/>
                </a:lnTo>
                <a:lnTo>
                  <a:pt x="3657408" y="659961"/>
                </a:lnTo>
                <a:lnTo>
                  <a:pt x="3634994" y="616753"/>
                </a:lnTo>
                <a:lnTo>
                  <a:pt x="3600835" y="582690"/>
                </a:lnTo>
                <a:lnTo>
                  <a:pt x="3557547" y="560357"/>
                </a:lnTo>
                <a:lnTo>
                  <a:pt x="3507748" y="552339"/>
                </a:lnTo>
                <a:close/>
              </a:path>
              <a:path w="3665854" h="3107690">
                <a:moveTo>
                  <a:pt x="2682841" y="0"/>
                </a:moveTo>
                <a:lnTo>
                  <a:pt x="2551620" y="552339"/>
                </a:lnTo>
                <a:lnTo>
                  <a:pt x="2814052" y="552339"/>
                </a:lnTo>
                <a:lnTo>
                  <a:pt x="2682841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435313" y="4801184"/>
            <a:ext cx="3308985" cy="228092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 marR="5080" indent="8255" algn="ctr">
              <a:lnSpc>
                <a:spcPct val="95000"/>
              </a:lnSpc>
              <a:spcBef>
                <a:spcPts val="415"/>
              </a:spcBef>
            </a:pPr>
            <a:r>
              <a:rPr sz="5100" b="1" spc="55" dirty="0">
                <a:solidFill>
                  <a:srgbClr val="FFFFFF"/>
                </a:solidFill>
                <a:latin typeface="Calibri"/>
                <a:cs typeface="Calibri"/>
              </a:rPr>
              <a:t>followed</a:t>
            </a:r>
            <a:r>
              <a:rPr sz="5100" b="1" spc="-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110" dirty="0">
                <a:solidFill>
                  <a:srgbClr val="FFFFFF"/>
                </a:solidFill>
                <a:latin typeface="Calibri"/>
                <a:cs typeface="Calibri"/>
              </a:rPr>
              <a:t>by  </a:t>
            </a:r>
            <a:r>
              <a:rPr sz="5100" b="1" spc="65" dirty="0">
                <a:solidFill>
                  <a:srgbClr val="FFFFFF"/>
                </a:solidFill>
                <a:latin typeface="Calibri"/>
                <a:cs typeface="Calibri"/>
              </a:rPr>
              <a:t>() </a:t>
            </a:r>
            <a:r>
              <a:rPr sz="5100" b="1" spc="2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5100" b="1" spc="105" dirty="0">
                <a:solidFill>
                  <a:srgbClr val="FFFFFF"/>
                </a:solidFill>
                <a:latin typeface="Calibri"/>
                <a:cs typeface="Calibri"/>
              </a:rPr>
              <a:t>run</a:t>
            </a:r>
            <a:r>
              <a:rPr sz="5100" b="1" spc="-5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70" dirty="0">
                <a:solidFill>
                  <a:srgbClr val="FFFFFF"/>
                </a:solidFill>
                <a:latin typeface="Calibri"/>
                <a:cs typeface="Calibri"/>
              </a:rPr>
              <a:t>the  </a:t>
            </a:r>
            <a:r>
              <a:rPr sz="5100" b="1" spc="9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5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76257" y="4188401"/>
            <a:ext cx="3658870" cy="3056890"/>
          </a:xfrm>
          <a:custGeom>
            <a:avLst/>
            <a:gdLst/>
            <a:ahLst/>
            <a:cxnLst/>
            <a:rect l="l" t="t" r="r" b="b"/>
            <a:pathLst>
              <a:path w="3658870" h="3056890">
                <a:moveTo>
                  <a:pt x="3658265" y="0"/>
                </a:moveTo>
                <a:lnTo>
                  <a:pt x="3142247" y="499330"/>
                </a:lnTo>
                <a:lnTo>
                  <a:pt x="159354" y="499330"/>
                </a:lnTo>
                <a:lnTo>
                  <a:pt x="108974" y="507451"/>
                </a:lnTo>
                <a:lnTo>
                  <a:pt x="65229" y="530068"/>
                </a:lnTo>
                <a:lnTo>
                  <a:pt x="30737" y="564559"/>
                </a:lnTo>
                <a:lnTo>
                  <a:pt x="8121" y="608305"/>
                </a:lnTo>
                <a:lnTo>
                  <a:pt x="0" y="658684"/>
                </a:lnTo>
                <a:lnTo>
                  <a:pt x="0" y="2896836"/>
                </a:lnTo>
                <a:lnTo>
                  <a:pt x="8121" y="2947249"/>
                </a:lnTo>
                <a:lnTo>
                  <a:pt x="30737" y="2991076"/>
                </a:lnTo>
                <a:lnTo>
                  <a:pt x="65229" y="3025664"/>
                </a:lnTo>
                <a:lnTo>
                  <a:pt x="108975" y="3048362"/>
                </a:lnTo>
                <a:lnTo>
                  <a:pt x="159354" y="3056517"/>
                </a:lnTo>
                <a:lnTo>
                  <a:pt x="3210962" y="3056517"/>
                </a:lnTo>
                <a:lnTo>
                  <a:pt x="3261342" y="3048362"/>
                </a:lnTo>
                <a:lnTo>
                  <a:pt x="3305087" y="3025664"/>
                </a:lnTo>
                <a:lnTo>
                  <a:pt x="3339578" y="2991076"/>
                </a:lnTo>
                <a:lnTo>
                  <a:pt x="3362195" y="2947249"/>
                </a:lnTo>
                <a:lnTo>
                  <a:pt x="3370316" y="2896836"/>
                </a:lnTo>
                <a:lnTo>
                  <a:pt x="3370316" y="698277"/>
                </a:lnTo>
                <a:lnTo>
                  <a:pt x="3658265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147456" y="4801184"/>
            <a:ext cx="2229485" cy="227076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 indent="62230" algn="just">
              <a:lnSpc>
                <a:spcPts val="5770"/>
              </a:lnSpc>
              <a:spcBef>
                <a:spcPts val="595"/>
              </a:spcBef>
            </a:pPr>
            <a:r>
              <a:rPr sz="5100" b="1" spc="-24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5100" b="1" spc="105" dirty="0">
                <a:solidFill>
                  <a:srgbClr val="FFFFFF"/>
                </a:solidFill>
                <a:latin typeface="Calibri"/>
                <a:cs typeface="Calibri"/>
              </a:rPr>
              <a:t>name  </a:t>
            </a:r>
            <a:r>
              <a:rPr sz="5100" b="1" spc="65" dirty="0">
                <a:solidFill>
                  <a:srgbClr val="FFFFFF"/>
                </a:solidFill>
                <a:latin typeface="Calibri"/>
                <a:cs typeface="Calibri"/>
              </a:rPr>
              <a:t>without  </a:t>
            </a:r>
            <a:r>
              <a:rPr sz="5100" b="1" spc="60" dirty="0">
                <a:solidFill>
                  <a:srgbClr val="FFFFFF"/>
                </a:solidFill>
                <a:latin typeface="Calibri"/>
                <a:cs typeface="Calibri"/>
              </a:rPr>
              <a:t>quotes</a:t>
            </a:r>
            <a:endParaRPr sz="51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29</a:t>
            </a:fld>
            <a:endParaRPr spc="-55" dirty="0"/>
          </a:p>
        </p:txBody>
      </p:sp>
    </p:spTree>
    <p:extLst>
      <p:ext uri="{BB962C8B-B14F-4D97-AF65-F5344CB8AC3E}">
        <p14:creationId xmlns:p14="http://schemas.microsoft.com/office/powerpoint/2010/main" val="3158266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605021" y="2908676"/>
            <a:ext cx="1490281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-95" dirty="0">
                <a:solidFill>
                  <a:srgbClr val="005493"/>
                </a:solidFill>
                <a:latin typeface="Calibri"/>
                <a:cs typeface="Calibri"/>
              </a:rPr>
              <a:t>What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10" dirty="0">
                <a:solidFill>
                  <a:srgbClr val="005493"/>
                </a:solidFill>
                <a:latin typeface="Calibri"/>
                <a:cs typeface="Calibri"/>
              </a:rPr>
              <a:t>does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b="1" spc="-30" dirty="0">
                <a:solidFill>
                  <a:srgbClr val="005493"/>
                </a:solidFill>
                <a:latin typeface="Trebuchet MS"/>
                <a:cs typeface="Trebuchet MS"/>
              </a:rPr>
              <a:t>IMRAD</a:t>
            </a:r>
            <a:r>
              <a:rPr sz="5750" b="1" spc="-585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5750" spc="80" dirty="0">
                <a:solidFill>
                  <a:srgbClr val="005493"/>
                </a:solidFill>
                <a:latin typeface="Calibri"/>
                <a:cs typeface="Calibri"/>
              </a:rPr>
              <a:t>stand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-65" dirty="0">
                <a:solidFill>
                  <a:srgbClr val="005493"/>
                </a:solidFill>
                <a:latin typeface="Calibri"/>
                <a:cs typeface="Calibri"/>
              </a:rPr>
              <a:t>for?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35" dirty="0">
                <a:solidFill>
                  <a:srgbClr val="005493"/>
                </a:solidFill>
                <a:latin typeface="Calibri"/>
                <a:cs typeface="Calibri"/>
              </a:rPr>
              <a:t>Poll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70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95" dirty="0">
                <a:solidFill>
                  <a:srgbClr val="005493"/>
                </a:solidFill>
                <a:latin typeface="Calibri"/>
                <a:cs typeface="Calibri"/>
              </a:rPr>
              <a:t>neighbors.</a:t>
            </a:r>
            <a:endParaRPr sz="5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74888" y="4415731"/>
            <a:ext cx="8154670" cy="1509395"/>
          </a:xfrm>
          <a:prstGeom prst="rect">
            <a:avLst/>
          </a:prstGeom>
          <a:solidFill>
            <a:srgbClr val="004479"/>
          </a:solidFill>
        </p:spPr>
        <p:txBody>
          <a:bodyPr vert="horz" wrap="square" lIns="0" tIns="27940" rIns="0" bIns="0" rtlCol="0">
            <a:spAutoFit/>
          </a:bodyPr>
          <a:lstStyle/>
          <a:p>
            <a:pPr marL="6985" algn="ctr">
              <a:lnSpc>
                <a:spcPts val="7259"/>
              </a:lnSpc>
              <a:spcBef>
                <a:spcPts val="220"/>
              </a:spcBef>
            </a:pPr>
            <a:r>
              <a:rPr sz="6150" b="1" spc="-25" dirty="0">
                <a:solidFill>
                  <a:srgbClr val="FFFFFF"/>
                </a:solidFill>
                <a:latin typeface="Trebuchet MS"/>
                <a:cs typeface="Trebuchet MS"/>
              </a:rPr>
              <a:t>Introduction</a:t>
            </a:r>
            <a:endParaRPr sz="6150" dirty="0">
              <a:latin typeface="Trebuchet MS"/>
              <a:cs typeface="Trebuchet MS"/>
            </a:endParaRPr>
          </a:p>
          <a:p>
            <a:pPr marL="4445" algn="ctr">
              <a:lnSpc>
                <a:spcPts val="3840"/>
              </a:lnSpc>
            </a:pPr>
            <a:r>
              <a:rPr sz="3300" b="1" spc="-55" dirty="0">
                <a:solidFill>
                  <a:srgbClr val="FFFFFF"/>
                </a:solidFill>
                <a:latin typeface="Calibri"/>
                <a:cs typeface="Calibri"/>
              </a:rPr>
              <a:t>What </a:t>
            </a:r>
            <a:r>
              <a:rPr sz="3300" b="1" spc="55" dirty="0">
                <a:solidFill>
                  <a:srgbClr val="FFFFFF"/>
                </a:solidFill>
                <a:latin typeface="Calibri"/>
                <a:cs typeface="Calibri"/>
              </a:rPr>
              <a:t>hypothesis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was </a:t>
            </a:r>
            <a:r>
              <a:rPr sz="3300" b="1" spc="20" dirty="0">
                <a:solidFill>
                  <a:srgbClr val="FFFFFF"/>
                </a:solidFill>
                <a:latin typeface="Calibri"/>
                <a:cs typeface="Calibri"/>
              </a:rPr>
              <a:t>tested </a:t>
            </a:r>
            <a:r>
              <a:rPr sz="3300" b="1" spc="7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300" b="1" spc="-5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20" dirty="0">
                <a:solidFill>
                  <a:srgbClr val="FFFFFF"/>
                </a:solidFill>
                <a:latin typeface="Calibri"/>
                <a:cs typeface="Calibri"/>
              </a:rPr>
              <a:t>why?</a:t>
            </a:r>
            <a:endParaRPr sz="33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69586" y="10488760"/>
            <a:ext cx="36322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74888" y="5986929"/>
            <a:ext cx="8154670" cy="1509395"/>
          </a:xfrm>
          <a:prstGeom prst="rect">
            <a:avLst/>
          </a:prstGeom>
          <a:solidFill>
            <a:srgbClr val="417AAA"/>
          </a:solidFill>
        </p:spPr>
        <p:txBody>
          <a:bodyPr vert="horz" wrap="square" lIns="0" tIns="27305" rIns="0" bIns="0" rtlCol="0">
            <a:spAutoFit/>
          </a:bodyPr>
          <a:lstStyle/>
          <a:p>
            <a:pPr algn="ctr">
              <a:lnSpc>
                <a:spcPts val="7259"/>
              </a:lnSpc>
              <a:spcBef>
                <a:spcPts val="215"/>
              </a:spcBef>
            </a:pPr>
            <a:r>
              <a:rPr sz="6150" b="1" dirty="0">
                <a:solidFill>
                  <a:srgbClr val="FFFFFF"/>
                </a:solidFill>
                <a:latin typeface="Trebuchet MS"/>
                <a:cs typeface="Trebuchet MS"/>
              </a:rPr>
              <a:t>Methods</a:t>
            </a:r>
            <a:endParaRPr sz="6150" dirty="0">
              <a:latin typeface="Trebuchet MS"/>
              <a:cs typeface="Trebuchet MS"/>
            </a:endParaRPr>
          </a:p>
          <a:p>
            <a:pPr marL="5715" algn="ctr">
              <a:lnSpc>
                <a:spcPts val="3840"/>
              </a:lnSpc>
            </a:pPr>
            <a:r>
              <a:rPr sz="3300" b="1" spc="40" dirty="0">
                <a:solidFill>
                  <a:srgbClr val="FFFFFF"/>
                </a:solidFill>
                <a:latin typeface="Calibri"/>
                <a:cs typeface="Calibri"/>
              </a:rPr>
              <a:t>How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was </a:t>
            </a:r>
            <a:r>
              <a:rPr sz="3300" b="1" spc="4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300" b="1" spc="60" dirty="0">
                <a:solidFill>
                  <a:srgbClr val="FFFFFF"/>
                </a:solidFill>
                <a:latin typeface="Calibri"/>
                <a:cs typeface="Calibri"/>
              </a:rPr>
              <a:t>study</a:t>
            </a:r>
            <a:r>
              <a:rPr sz="3300" b="1" spc="-5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20" dirty="0">
                <a:solidFill>
                  <a:srgbClr val="FFFFFF"/>
                </a:solidFill>
                <a:latin typeface="Calibri"/>
                <a:cs typeface="Calibri"/>
              </a:rPr>
              <a:t>done?</a:t>
            </a:r>
            <a:endParaRPr sz="33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74888" y="7558127"/>
            <a:ext cx="8154670" cy="1509395"/>
          </a:xfrm>
          <a:prstGeom prst="rect">
            <a:avLst/>
          </a:prstGeom>
          <a:solidFill>
            <a:srgbClr val="78AAD6"/>
          </a:solidFill>
        </p:spPr>
        <p:txBody>
          <a:bodyPr vert="horz" wrap="square" lIns="0" tIns="26670" rIns="0" bIns="0" rtlCol="0">
            <a:spAutoFit/>
          </a:bodyPr>
          <a:lstStyle/>
          <a:p>
            <a:pPr marL="6985" algn="ctr">
              <a:lnSpc>
                <a:spcPts val="7259"/>
              </a:lnSpc>
              <a:spcBef>
                <a:spcPts val="210"/>
              </a:spcBef>
            </a:pPr>
            <a:r>
              <a:rPr sz="6150" b="1" dirty="0">
                <a:solidFill>
                  <a:srgbClr val="FFFFFF"/>
                </a:solidFill>
                <a:latin typeface="Trebuchet MS"/>
                <a:cs typeface="Trebuchet MS"/>
              </a:rPr>
              <a:t>Results</a:t>
            </a:r>
            <a:endParaRPr sz="6150" dirty="0">
              <a:latin typeface="Trebuchet MS"/>
              <a:cs typeface="Trebuchet MS"/>
            </a:endParaRPr>
          </a:p>
          <a:p>
            <a:pPr algn="ctr">
              <a:lnSpc>
                <a:spcPts val="3840"/>
              </a:lnSpc>
            </a:pPr>
            <a:r>
              <a:rPr sz="3300" b="1" spc="-55" dirty="0">
                <a:solidFill>
                  <a:srgbClr val="FFFFFF"/>
                </a:solidFill>
                <a:latin typeface="Calibri"/>
                <a:cs typeface="Calibri"/>
              </a:rPr>
              <a:t>What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answer was</a:t>
            </a:r>
            <a:r>
              <a:rPr sz="3300" b="1" spc="-2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40" dirty="0">
                <a:solidFill>
                  <a:srgbClr val="FFFFFF"/>
                </a:solidFill>
                <a:latin typeface="Calibri"/>
                <a:cs typeface="Calibri"/>
              </a:rPr>
              <a:t>discovered?</a:t>
            </a:r>
            <a:endParaRPr sz="33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74888" y="9129326"/>
            <a:ext cx="8154670" cy="1509395"/>
          </a:xfrm>
          <a:prstGeom prst="rect">
            <a:avLst/>
          </a:prstGeom>
          <a:solidFill>
            <a:srgbClr val="97BA79"/>
          </a:solidFill>
        </p:spPr>
        <p:txBody>
          <a:bodyPr vert="horz" wrap="square" lIns="0" tIns="26034" rIns="0" bIns="0" rtlCol="0">
            <a:spAutoFit/>
          </a:bodyPr>
          <a:lstStyle/>
          <a:p>
            <a:pPr marL="1438275">
              <a:lnSpc>
                <a:spcPts val="7259"/>
              </a:lnSpc>
              <a:spcBef>
                <a:spcPts val="204"/>
              </a:spcBef>
            </a:pPr>
            <a:r>
              <a:rPr sz="6150" b="1" spc="-10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6150" b="1" spc="-7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150" b="1" dirty="0">
                <a:solidFill>
                  <a:srgbClr val="FFFFFF"/>
                </a:solidFill>
                <a:latin typeface="Trebuchet MS"/>
                <a:cs typeface="Trebuchet MS"/>
              </a:rPr>
              <a:t>Discussion</a:t>
            </a:r>
            <a:endParaRPr sz="6150">
              <a:latin typeface="Trebuchet MS"/>
              <a:cs typeface="Trebuchet MS"/>
            </a:endParaRPr>
          </a:p>
          <a:p>
            <a:pPr marL="1459230">
              <a:lnSpc>
                <a:spcPts val="3840"/>
              </a:lnSpc>
            </a:pPr>
            <a:r>
              <a:rPr sz="3300" b="1" spc="-55" dirty="0">
                <a:solidFill>
                  <a:srgbClr val="FFFFFF"/>
                </a:solidFill>
                <a:latin typeface="Calibri"/>
                <a:cs typeface="Calibri"/>
              </a:rPr>
              <a:t>What </a:t>
            </a:r>
            <a:r>
              <a:rPr sz="3300" b="1" spc="60" dirty="0">
                <a:solidFill>
                  <a:srgbClr val="FFFFFF"/>
                </a:solidFill>
                <a:latin typeface="Calibri"/>
                <a:cs typeface="Calibri"/>
              </a:rPr>
              <a:t>does </a:t>
            </a:r>
            <a:r>
              <a:rPr sz="3300" b="1" spc="4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answer</a:t>
            </a:r>
            <a:r>
              <a:rPr sz="3300" b="1" spc="-4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imply?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746226" y="898267"/>
            <a:ext cx="4619625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240" dirty="0"/>
              <a:t>Pop</a:t>
            </a:r>
            <a:r>
              <a:rPr spc="-325" dirty="0"/>
              <a:t> </a:t>
            </a:r>
            <a:r>
              <a:rPr spc="145" dirty="0"/>
              <a:t>Quiz</a:t>
            </a:r>
          </a:p>
        </p:txBody>
      </p:sp>
      <p:pic>
        <p:nvPicPr>
          <p:cNvPr id="13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41915FE4-5032-418C-9B0A-1C9DCD856B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08607" y="9596922"/>
            <a:ext cx="2744780" cy="1543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6" grpId="0" animBg="1"/>
      <p:bldP spid="7" grpId="0" animBg="1"/>
      <p:bldP spid="7" grpId="1" animBg="1"/>
      <p:bldP spid="7" grpId="2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46650" y="699320"/>
            <a:ext cx="8466962" cy="128176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8250" b="1" spc="235" dirty="0">
                <a:solidFill>
                  <a:srgbClr val="000000"/>
                </a:solidFill>
                <a:latin typeface="Calibri"/>
                <a:cs typeface="Calibri"/>
              </a:rPr>
              <a:t>Base </a:t>
            </a:r>
            <a:r>
              <a:rPr sz="8250" b="1" spc="235" dirty="0">
                <a:solidFill>
                  <a:srgbClr val="000000"/>
                </a:solidFill>
                <a:latin typeface="Calibri"/>
                <a:cs typeface="Calibri"/>
              </a:rPr>
              <a:t>R </a:t>
            </a:r>
            <a:r>
              <a:rPr lang="en-US" sz="8250" b="1" spc="105" dirty="0">
                <a:solidFill>
                  <a:srgbClr val="000000"/>
                </a:solidFill>
                <a:latin typeface="Calibri"/>
                <a:cs typeface="Calibri"/>
              </a:rPr>
              <a:t>Functions</a:t>
            </a:r>
            <a:endParaRPr sz="825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2594550" y="2707636"/>
            <a:ext cx="14641194" cy="136729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135"/>
              </a:spcBef>
            </a:pPr>
            <a:r>
              <a:rPr spc="95" dirty="0" err="1"/>
              <a:t>r</a:t>
            </a:r>
            <a:r>
              <a:rPr lang="en-US" spc="95" dirty="0" err="1"/>
              <a:t>nd</a:t>
            </a:r>
            <a:r>
              <a:rPr lang="en-US" spc="95" dirty="0"/>
              <a:t> &lt;- r</a:t>
            </a:r>
            <a:r>
              <a:rPr spc="95" dirty="0"/>
              <a:t>ound(x, </a:t>
            </a:r>
            <a:r>
              <a:rPr spc="160" dirty="0"/>
              <a:t>digits </a:t>
            </a:r>
            <a:r>
              <a:rPr spc="-5" dirty="0"/>
              <a:t>= </a:t>
            </a:r>
            <a:r>
              <a:rPr spc="-40" dirty="0"/>
              <a:t>3)</a:t>
            </a:r>
          </a:p>
        </p:txBody>
      </p:sp>
      <p:sp>
        <p:nvSpPr>
          <p:cNvPr id="8" name="object 8"/>
          <p:cNvSpPr/>
          <p:nvPr/>
        </p:nvSpPr>
        <p:spPr>
          <a:xfrm flipH="1">
            <a:off x="5064889" y="4337168"/>
            <a:ext cx="4125407" cy="1963119"/>
          </a:xfrm>
          <a:custGeom>
            <a:avLst/>
            <a:gdLst/>
            <a:ahLst/>
            <a:cxnLst/>
            <a:rect l="l" t="t" r="r" b="b"/>
            <a:pathLst>
              <a:path w="3658870" h="3056890">
                <a:moveTo>
                  <a:pt x="3658265" y="0"/>
                </a:moveTo>
                <a:lnTo>
                  <a:pt x="3142247" y="499330"/>
                </a:lnTo>
                <a:lnTo>
                  <a:pt x="159354" y="499330"/>
                </a:lnTo>
                <a:lnTo>
                  <a:pt x="108974" y="507451"/>
                </a:lnTo>
                <a:lnTo>
                  <a:pt x="65229" y="530068"/>
                </a:lnTo>
                <a:lnTo>
                  <a:pt x="30737" y="564559"/>
                </a:lnTo>
                <a:lnTo>
                  <a:pt x="8121" y="608305"/>
                </a:lnTo>
                <a:lnTo>
                  <a:pt x="0" y="658684"/>
                </a:lnTo>
                <a:lnTo>
                  <a:pt x="0" y="2896836"/>
                </a:lnTo>
                <a:lnTo>
                  <a:pt x="8121" y="2947249"/>
                </a:lnTo>
                <a:lnTo>
                  <a:pt x="30737" y="2991076"/>
                </a:lnTo>
                <a:lnTo>
                  <a:pt x="65229" y="3025664"/>
                </a:lnTo>
                <a:lnTo>
                  <a:pt x="108975" y="3048362"/>
                </a:lnTo>
                <a:lnTo>
                  <a:pt x="159354" y="3056517"/>
                </a:lnTo>
                <a:lnTo>
                  <a:pt x="3210962" y="3056517"/>
                </a:lnTo>
                <a:lnTo>
                  <a:pt x="3261342" y="3048362"/>
                </a:lnTo>
                <a:lnTo>
                  <a:pt x="3305087" y="3025664"/>
                </a:lnTo>
                <a:lnTo>
                  <a:pt x="3339578" y="2991076"/>
                </a:lnTo>
                <a:lnTo>
                  <a:pt x="3362195" y="2947249"/>
                </a:lnTo>
                <a:lnTo>
                  <a:pt x="3370316" y="2896836"/>
                </a:lnTo>
                <a:lnTo>
                  <a:pt x="3370316" y="698277"/>
                </a:lnTo>
                <a:lnTo>
                  <a:pt x="3658265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861050" y="4908679"/>
            <a:ext cx="2990287" cy="820096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 indent="62230" algn="just">
              <a:lnSpc>
                <a:spcPts val="5770"/>
              </a:lnSpc>
              <a:spcBef>
                <a:spcPts val="595"/>
              </a:spcBef>
            </a:pPr>
            <a:r>
              <a:rPr lang="en-US" sz="5100" b="1" spc="-240" dirty="0">
                <a:solidFill>
                  <a:srgbClr val="FFFFFF"/>
                </a:solidFill>
                <a:latin typeface="Calibri"/>
                <a:cs typeface="Calibri"/>
              </a:rPr>
              <a:t>Assignment </a:t>
            </a:r>
            <a:endParaRPr sz="51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30</a:t>
            </a:fld>
            <a:endParaRPr spc="-55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FC8C3FC8-EF2E-4B02-8373-ABE10F8AABE2}"/>
              </a:ext>
            </a:extLst>
          </p:cNvPr>
          <p:cNvSpPr/>
          <p:nvPr/>
        </p:nvSpPr>
        <p:spPr>
          <a:xfrm>
            <a:off x="450850" y="4163001"/>
            <a:ext cx="3665854" cy="3107690"/>
          </a:xfrm>
          <a:custGeom>
            <a:avLst/>
            <a:gdLst/>
            <a:ahLst/>
            <a:cxnLst/>
            <a:rect l="l" t="t" r="r" b="b"/>
            <a:pathLst>
              <a:path w="3665854" h="3107690">
                <a:moveTo>
                  <a:pt x="3507748" y="552339"/>
                </a:moveTo>
                <a:lnTo>
                  <a:pt x="157391" y="552339"/>
                </a:lnTo>
                <a:lnTo>
                  <a:pt x="107623" y="560357"/>
                </a:lnTo>
                <a:lnTo>
                  <a:pt x="64415" y="582690"/>
                </a:lnTo>
                <a:lnTo>
                  <a:pt x="30352" y="616753"/>
                </a:lnTo>
                <a:lnTo>
                  <a:pt x="8018" y="659961"/>
                </a:lnTo>
                <a:lnTo>
                  <a:pt x="0" y="709729"/>
                </a:lnTo>
                <a:lnTo>
                  <a:pt x="0" y="2949844"/>
                </a:lnTo>
                <a:lnTo>
                  <a:pt x="8018" y="2999612"/>
                </a:lnTo>
                <a:lnTo>
                  <a:pt x="30352" y="3042820"/>
                </a:lnTo>
                <a:lnTo>
                  <a:pt x="64415" y="3076883"/>
                </a:lnTo>
                <a:lnTo>
                  <a:pt x="107623" y="3099216"/>
                </a:lnTo>
                <a:lnTo>
                  <a:pt x="157391" y="3107235"/>
                </a:lnTo>
                <a:lnTo>
                  <a:pt x="3507748" y="3107235"/>
                </a:lnTo>
                <a:lnTo>
                  <a:pt x="3557547" y="3099216"/>
                </a:lnTo>
                <a:lnTo>
                  <a:pt x="3600835" y="3076882"/>
                </a:lnTo>
                <a:lnTo>
                  <a:pt x="3634994" y="3042820"/>
                </a:lnTo>
                <a:lnTo>
                  <a:pt x="3657408" y="2999612"/>
                </a:lnTo>
                <a:lnTo>
                  <a:pt x="3665461" y="2949844"/>
                </a:lnTo>
                <a:lnTo>
                  <a:pt x="3665461" y="709729"/>
                </a:lnTo>
                <a:lnTo>
                  <a:pt x="3657408" y="659961"/>
                </a:lnTo>
                <a:lnTo>
                  <a:pt x="3634994" y="616753"/>
                </a:lnTo>
                <a:lnTo>
                  <a:pt x="3600835" y="582690"/>
                </a:lnTo>
                <a:lnTo>
                  <a:pt x="3557547" y="560357"/>
                </a:lnTo>
                <a:lnTo>
                  <a:pt x="3507748" y="552339"/>
                </a:lnTo>
                <a:close/>
              </a:path>
              <a:path w="3665854" h="3107690">
                <a:moveTo>
                  <a:pt x="2682841" y="0"/>
                </a:moveTo>
                <a:lnTo>
                  <a:pt x="2551620" y="552339"/>
                </a:lnTo>
                <a:lnTo>
                  <a:pt x="2814052" y="552339"/>
                </a:lnTo>
                <a:lnTo>
                  <a:pt x="2682841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BC56500F-50AB-477D-A6F7-8634640E1DD8}"/>
              </a:ext>
            </a:extLst>
          </p:cNvPr>
          <p:cNvSpPr txBox="1"/>
          <p:nvPr/>
        </p:nvSpPr>
        <p:spPr>
          <a:xfrm>
            <a:off x="1228749" y="4811344"/>
            <a:ext cx="2229485" cy="2307683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 indent="62230" algn="just">
              <a:lnSpc>
                <a:spcPts val="5770"/>
              </a:lnSpc>
              <a:spcBef>
                <a:spcPts val="595"/>
              </a:spcBef>
            </a:pPr>
            <a:r>
              <a:rPr lang="en-US" sz="5100" b="1" spc="-240" dirty="0">
                <a:solidFill>
                  <a:srgbClr val="FFFFFF"/>
                </a:solidFill>
                <a:latin typeface="Calibri"/>
                <a:cs typeface="Calibri"/>
              </a:rPr>
              <a:t>Define a stored value</a:t>
            </a:r>
            <a:endParaRPr sz="51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27328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31</a:t>
            </a:fld>
            <a:endParaRPr spc="-55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9E42AEB-B3E7-4587-AAE5-E729D3A11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550" y="898267"/>
            <a:ext cx="12334299" cy="2985433"/>
          </a:xfrm>
        </p:spPr>
        <p:txBody>
          <a:bodyPr/>
          <a:lstStyle/>
          <a:p>
            <a:r>
              <a:rPr lang="en-US" dirty="0"/>
              <a:t>How do you use them?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2F60177-4694-4B1B-9307-FA319421E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4550" y="2707636"/>
            <a:ext cx="14641194" cy="1254189"/>
          </a:xfrm>
        </p:spPr>
        <p:txBody>
          <a:bodyPr/>
          <a:lstStyle/>
          <a:p>
            <a:r>
              <a:rPr lang="en-US" dirty="0"/>
              <a:t>Check the Documentation!</a:t>
            </a:r>
          </a:p>
        </p:txBody>
      </p:sp>
      <p:sp>
        <p:nvSpPr>
          <p:cNvPr id="16" name="object 19">
            <a:extLst>
              <a:ext uri="{FF2B5EF4-FFF2-40B4-BE49-F238E27FC236}">
                <a16:creationId xmlns:a16="http://schemas.microsoft.com/office/drawing/2014/main" id="{4DBD61E6-2B16-4F93-9F6E-E5417073BDD1}"/>
              </a:ext>
            </a:extLst>
          </p:cNvPr>
          <p:cNvSpPr/>
          <p:nvPr/>
        </p:nvSpPr>
        <p:spPr>
          <a:xfrm>
            <a:off x="5632450" y="4065734"/>
            <a:ext cx="6629400" cy="6315075"/>
          </a:xfrm>
          <a:custGeom>
            <a:avLst/>
            <a:gdLst/>
            <a:ahLst/>
            <a:cxnLst/>
            <a:rect l="l" t="t" r="r" b="b"/>
            <a:pathLst>
              <a:path w="1960245" h="6677025">
                <a:moveTo>
                  <a:pt x="1959791" y="0"/>
                </a:moveTo>
                <a:lnTo>
                  <a:pt x="3420" y="1476046"/>
                </a:lnTo>
                <a:lnTo>
                  <a:pt x="0" y="5495725"/>
                </a:lnTo>
                <a:lnTo>
                  <a:pt x="1948284" y="6677003"/>
                </a:lnTo>
                <a:lnTo>
                  <a:pt x="1959791" y="0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864BE0F-6763-4EFE-8A63-76A2193749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508"/>
          <a:stretch/>
        </p:blipFill>
        <p:spPr>
          <a:xfrm>
            <a:off x="2051050" y="5453785"/>
            <a:ext cx="3647787" cy="381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6FE5806-4AE2-41F5-889B-197B6A556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9450" y="4065734"/>
            <a:ext cx="6305550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45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02853" y="4154712"/>
            <a:ext cx="975550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450" dirty="0">
                <a:solidFill>
                  <a:srgbClr val="F0F0F0"/>
                </a:solidFill>
              </a:rPr>
              <a:t>R</a:t>
            </a:r>
            <a:r>
              <a:rPr sz="16450" spc="-495" dirty="0">
                <a:solidFill>
                  <a:srgbClr val="F0F0F0"/>
                </a:solidFill>
              </a:rPr>
              <a:t> </a:t>
            </a:r>
            <a:r>
              <a:rPr sz="16450" spc="355" dirty="0">
                <a:solidFill>
                  <a:srgbClr val="F0F0F0"/>
                </a:solidFill>
              </a:rPr>
              <a:t>Packages</a:t>
            </a:r>
            <a:endParaRPr sz="1645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34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77186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8599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15863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80868" y="970859"/>
            <a:ext cx="768590" cy="7070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63694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function1()  function2()  function3()  function4()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8086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59177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90590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97854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62859" y="970859"/>
            <a:ext cx="768590" cy="7070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662859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71875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03288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10553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75558" y="970859"/>
            <a:ext cx="768590" cy="7070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77555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1573720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3464094" y="2152698"/>
          <a:ext cx="1102994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785507" y="3303281"/>
          <a:ext cx="1123950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35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77186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8599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15863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80868" y="970859"/>
            <a:ext cx="768590" cy="7070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63694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function1()  function2()  function3()  function4()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8086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59177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90590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97854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62859" y="970859"/>
            <a:ext cx="768590" cy="7070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662859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71875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03288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10553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75558" y="970859"/>
            <a:ext cx="768590" cy="7070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77555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1573720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3464094" y="2152698"/>
          <a:ext cx="1102994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785507" y="3303281"/>
          <a:ext cx="1123950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object 22"/>
          <p:cNvSpPr/>
          <p:nvPr/>
        </p:nvSpPr>
        <p:spPr>
          <a:xfrm>
            <a:off x="6309011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340423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047687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512693" y="970859"/>
            <a:ext cx="768589" cy="7070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395481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function5()  function6()  function7()  function8()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512693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391000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422413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129678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94684" y="970859"/>
            <a:ext cx="768589" cy="7070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594684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503700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535113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242378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707382" y="970859"/>
            <a:ext cx="768589" cy="7070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8707382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38" name="object 38"/>
          <p:cNvGraphicFramePr>
            <a:graphicFrameLocks noGrp="1"/>
          </p:cNvGraphicFramePr>
          <p:nvPr/>
        </p:nvGraphicFramePr>
        <p:xfrm>
          <a:off x="6505545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9" name="object 39"/>
          <p:cNvGraphicFramePr>
            <a:graphicFrameLocks noGrp="1"/>
          </p:cNvGraphicFramePr>
          <p:nvPr/>
        </p:nvGraphicFramePr>
        <p:xfrm>
          <a:off x="8395918" y="2152698"/>
          <a:ext cx="1114425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6717332" y="3303281"/>
          <a:ext cx="1114425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1" name="object 41"/>
          <p:cNvSpPr/>
          <p:nvPr/>
        </p:nvSpPr>
        <p:spPr>
          <a:xfrm>
            <a:off x="11240830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272242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979509" y="705831"/>
            <a:ext cx="399239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444520" y="970859"/>
            <a:ext cx="768583" cy="7070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1327269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function9()  functionA()  functionB()  functionC()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1444520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2322829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354242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3061508" y="705831"/>
            <a:ext cx="39922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526508" y="970859"/>
            <a:ext cx="768594" cy="7070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1252650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3435528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466940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4174207" y="705831"/>
            <a:ext cx="399233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3639207" y="970859"/>
            <a:ext cx="768594" cy="7070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13639207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57" name="object 57"/>
          <p:cNvGraphicFramePr>
            <a:graphicFrameLocks noGrp="1"/>
          </p:cNvGraphicFramePr>
          <p:nvPr/>
        </p:nvGraphicFramePr>
        <p:xfrm>
          <a:off x="11437369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8" name="object 58"/>
          <p:cNvGraphicFramePr>
            <a:graphicFrameLocks noGrp="1"/>
          </p:cNvGraphicFramePr>
          <p:nvPr/>
        </p:nvGraphicFramePr>
        <p:xfrm>
          <a:off x="13327741" y="2152698"/>
          <a:ext cx="1102994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59" name="object 59"/>
          <p:cNvGraphicFramePr>
            <a:graphicFrameLocks noGrp="1"/>
          </p:cNvGraphicFramePr>
          <p:nvPr/>
        </p:nvGraphicFramePr>
        <p:xfrm>
          <a:off x="11649153" y="3303281"/>
          <a:ext cx="1114425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0" name="object 60"/>
          <p:cNvSpPr/>
          <p:nvPr/>
        </p:nvSpPr>
        <p:spPr>
          <a:xfrm>
            <a:off x="16172659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6204071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6911338" y="705831"/>
            <a:ext cx="399233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6376338" y="970859"/>
            <a:ext cx="768594" cy="7070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16259055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functionD()  functionE()  functionF()  functionG()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637633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7254647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7286059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7993326" y="705831"/>
            <a:ext cx="399239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7458335" y="970859"/>
            <a:ext cx="768583" cy="70704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17458335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18367347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8398759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9106026" y="705831"/>
            <a:ext cx="399239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8571036" y="970859"/>
            <a:ext cx="768583" cy="7070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18571036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76" name="object 76"/>
          <p:cNvGraphicFramePr>
            <a:graphicFrameLocks noGrp="1"/>
          </p:cNvGraphicFramePr>
          <p:nvPr/>
        </p:nvGraphicFramePr>
        <p:xfrm>
          <a:off x="16369197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7" name="object 77"/>
          <p:cNvGraphicFramePr>
            <a:graphicFrameLocks noGrp="1"/>
          </p:cNvGraphicFramePr>
          <p:nvPr/>
        </p:nvGraphicFramePr>
        <p:xfrm>
          <a:off x="18259569" y="2152698"/>
          <a:ext cx="1102994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78" name="object 78"/>
          <p:cNvGraphicFramePr>
            <a:graphicFrameLocks noGrp="1"/>
          </p:cNvGraphicFramePr>
          <p:nvPr/>
        </p:nvGraphicFramePr>
        <p:xfrm>
          <a:off x="16580981" y="3303281"/>
          <a:ext cx="1114425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9" name="object 79"/>
          <p:cNvSpPr/>
          <p:nvPr/>
        </p:nvSpPr>
        <p:spPr>
          <a:xfrm>
            <a:off x="1012939" y="160351"/>
            <a:ext cx="4092575" cy="6731000"/>
          </a:xfrm>
          <a:custGeom>
            <a:avLst/>
            <a:gdLst/>
            <a:ahLst/>
            <a:cxnLst/>
            <a:rect l="l" t="t" r="r" b="b"/>
            <a:pathLst>
              <a:path w="4092575" h="6731000">
                <a:moveTo>
                  <a:pt x="938412" y="0"/>
                </a:moveTo>
                <a:lnTo>
                  <a:pt x="3154100" y="0"/>
                </a:lnTo>
                <a:lnTo>
                  <a:pt x="3224297" y="34"/>
                </a:lnTo>
                <a:lnTo>
                  <a:pt x="3288563" y="276"/>
                </a:lnTo>
                <a:lnTo>
                  <a:pt x="3347532" y="932"/>
                </a:lnTo>
                <a:lnTo>
                  <a:pt x="3401839" y="2211"/>
                </a:lnTo>
                <a:lnTo>
                  <a:pt x="3452122" y="4318"/>
                </a:lnTo>
                <a:lnTo>
                  <a:pt x="3499013" y="7462"/>
                </a:lnTo>
                <a:lnTo>
                  <a:pt x="3543150" y="11850"/>
                </a:lnTo>
                <a:lnTo>
                  <a:pt x="3585167" y="17689"/>
                </a:lnTo>
                <a:lnTo>
                  <a:pt x="3625699" y="25187"/>
                </a:lnTo>
                <a:lnTo>
                  <a:pt x="3665383" y="34550"/>
                </a:lnTo>
                <a:lnTo>
                  <a:pt x="3704852" y="45986"/>
                </a:lnTo>
                <a:lnTo>
                  <a:pt x="3751445" y="65310"/>
                </a:lnTo>
                <a:lnTo>
                  <a:pt x="3795814" y="88469"/>
                </a:lnTo>
                <a:lnTo>
                  <a:pt x="3837758" y="115263"/>
                </a:lnTo>
                <a:lnTo>
                  <a:pt x="3877074" y="145490"/>
                </a:lnTo>
                <a:lnTo>
                  <a:pt x="3913563" y="178949"/>
                </a:lnTo>
                <a:lnTo>
                  <a:pt x="3947021" y="215437"/>
                </a:lnTo>
                <a:lnTo>
                  <a:pt x="3977248" y="254754"/>
                </a:lnTo>
                <a:lnTo>
                  <a:pt x="4004042" y="296697"/>
                </a:lnTo>
                <a:lnTo>
                  <a:pt x="4027202" y="341066"/>
                </a:lnTo>
                <a:lnTo>
                  <a:pt x="4046526" y="387659"/>
                </a:lnTo>
                <a:lnTo>
                  <a:pt x="4057962" y="427131"/>
                </a:lnTo>
                <a:lnTo>
                  <a:pt x="4067325" y="466837"/>
                </a:lnTo>
                <a:lnTo>
                  <a:pt x="4074822" y="507429"/>
                </a:lnTo>
                <a:lnTo>
                  <a:pt x="4080661" y="549562"/>
                </a:lnTo>
                <a:lnTo>
                  <a:pt x="4085049" y="593890"/>
                </a:lnTo>
                <a:lnTo>
                  <a:pt x="4088193" y="641067"/>
                </a:lnTo>
                <a:lnTo>
                  <a:pt x="4090300" y="691747"/>
                </a:lnTo>
                <a:lnTo>
                  <a:pt x="4091579" y="746585"/>
                </a:lnTo>
                <a:lnTo>
                  <a:pt x="4092235" y="806234"/>
                </a:lnTo>
                <a:lnTo>
                  <a:pt x="4092477" y="871349"/>
                </a:lnTo>
                <a:lnTo>
                  <a:pt x="4092512" y="942584"/>
                </a:lnTo>
                <a:lnTo>
                  <a:pt x="4092512" y="5791998"/>
                </a:lnTo>
                <a:lnTo>
                  <a:pt x="4092477" y="5862195"/>
                </a:lnTo>
                <a:lnTo>
                  <a:pt x="4092235" y="5926461"/>
                </a:lnTo>
                <a:lnTo>
                  <a:pt x="4091579" y="5985430"/>
                </a:lnTo>
                <a:lnTo>
                  <a:pt x="4090300" y="6039738"/>
                </a:lnTo>
                <a:lnTo>
                  <a:pt x="4088193" y="6090020"/>
                </a:lnTo>
                <a:lnTo>
                  <a:pt x="4085049" y="6136912"/>
                </a:lnTo>
                <a:lnTo>
                  <a:pt x="4080661" y="6181049"/>
                </a:lnTo>
                <a:lnTo>
                  <a:pt x="4074822" y="6223066"/>
                </a:lnTo>
                <a:lnTo>
                  <a:pt x="4067325" y="6263598"/>
                </a:lnTo>
                <a:lnTo>
                  <a:pt x="4057962" y="6303281"/>
                </a:lnTo>
                <a:lnTo>
                  <a:pt x="4046526" y="6342751"/>
                </a:lnTo>
                <a:lnTo>
                  <a:pt x="4027202" y="6389344"/>
                </a:lnTo>
                <a:lnTo>
                  <a:pt x="4004042" y="6433713"/>
                </a:lnTo>
                <a:lnTo>
                  <a:pt x="3977248" y="6475656"/>
                </a:lnTo>
                <a:lnTo>
                  <a:pt x="3947021" y="6514973"/>
                </a:lnTo>
                <a:lnTo>
                  <a:pt x="3913563" y="6551461"/>
                </a:lnTo>
                <a:lnTo>
                  <a:pt x="3877074" y="6584919"/>
                </a:lnTo>
                <a:lnTo>
                  <a:pt x="3837758" y="6615146"/>
                </a:lnTo>
                <a:lnTo>
                  <a:pt x="3795814" y="6641941"/>
                </a:lnTo>
                <a:lnTo>
                  <a:pt x="3751445" y="6665100"/>
                </a:lnTo>
                <a:lnTo>
                  <a:pt x="3704852" y="6684424"/>
                </a:lnTo>
                <a:lnTo>
                  <a:pt x="3665380" y="6695860"/>
                </a:lnTo>
                <a:lnTo>
                  <a:pt x="3625674" y="6705223"/>
                </a:lnTo>
                <a:lnTo>
                  <a:pt x="3585082" y="6712721"/>
                </a:lnTo>
                <a:lnTo>
                  <a:pt x="3542950" y="6718560"/>
                </a:lnTo>
                <a:lnTo>
                  <a:pt x="3498622" y="6722947"/>
                </a:lnTo>
                <a:lnTo>
                  <a:pt x="3451444" y="6726092"/>
                </a:lnTo>
                <a:lnTo>
                  <a:pt x="3400764" y="6728199"/>
                </a:lnTo>
                <a:lnTo>
                  <a:pt x="3345926" y="6729477"/>
                </a:lnTo>
                <a:lnTo>
                  <a:pt x="3286277" y="6730134"/>
                </a:lnTo>
                <a:lnTo>
                  <a:pt x="3221162" y="6730376"/>
                </a:lnTo>
                <a:lnTo>
                  <a:pt x="3149928" y="6730410"/>
                </a:lnTo>
                <a:lnTo>
                  <a:pt x="938412" y="6730410"/>
                </a:lnTo>
                <a:lnTo>
                  <a:pt x="868214" y="6730376"/>
                </a:lnTo>
                <a:lnTo>
                  <a:pt x="803949" y="6730134"/>
                </a:lnTo>
                <a:lnTo>
                  <a:pt x="744980" y="6729477"/>
                </a:lnTo>
                <a:lnTo>
                  <a:pt x="690672" y="6728199"/>
                </a:lnTo>
                <a:lnTo>
                  <a:pt x="640390" y="6726092"/>
                </a:lnTo>
                <a:lnTo>
                  <a:pt x="593498" y="6722947"/>
                </a:lnTo>
                <a:lnTo>
                  <a:pt x="549361" y="6718560"/>
                </a:lnTo>
                <a:lnTo>
                  <a:pt x="507344" y="6712721"/>
                </a:lnTo>
                <a:lnTo>
                  <a:pt x="466812" y="6705223"/>
                </a:lnTo>
                <a:lnTo>
                  <a:pt x="427128" y="6695860"/>
                </a:lnTo>
                <a:lnTo>
                  <a:pt x="387659" y="6684424"/>
                </a:lnTo>
                <a:lnTo>
                  <a:pt x="341066" y="6665100"/>
                </a:lnTo>
                <a:lnTo>
                  <a:pt x="296697" y="6641941"/>
                </a:lnTo>
                <a:lnTo>
                  <a:pt x="254754" y="6615146"/>
                </a:lnTo>
                <a:lnTo>
                  <a:pt x="215437" y="6584919"/>
                </a:lnTo>
                <a:lnTo>
                  <a:pt x="178949" y="6551461"/>
                </a:lnTo>
                <a:lnTo>
                  <a:pt x="145490" y="6514973"/>
                </a:lnTo>
                <a:lnTo>
                  <a:pt x="115263" y="6475656"/>
                </a:lnTo>
                <a:lnTo>
                  <a:pt x="88469" y="6433713"/>
                </a:lnTo>
                <a:lnTo>
                  <a:pt x="65310" y="6389344"/>
                </a:lnTo>
                <a:lnTo>
                  <a:pt x="45986" y="6342751"/>
                </a:lnTo>
                <a:lnTo>
                  <a:pt x="34550" y="6303278"/>
                </a:lnTo>
                <a:lnTo>
                  <a:pt x="25187" y="6263573"/>
                </a:lnTo>
                <a:lnTo>
                  <a:pt x="17689" y="6222981"/>
                </a:lnTo>
                <a:lnTo>
                  <a:pt x="11850" y="6180848"/>
                </a:lnTo>
                <a:lnTo>
                  <a:pt x="7462" y="6136520"/>
                </a:lnTo>
                <a:lnTo>
                  <a:pt x="4318" y="6089343"/>
                </a:lnTo>
                <a:lnTo>
                  <a:pt x="2211" y="6038663"/>
                </a:lnTo>
                <a:lnTo>
                  <a:pt x="932" y="5983825"/>
                </a:lnTo>
                <a:lnTo>
                  <a:pt x="276" y="5924176"/>
                </a:lnTo>
                <a:lnTo>
                  <a:pt x="34" y="5859061"/>
                </a:lnTo>
                <a:lnTo>
                  <a:pt x="0" y="5787826"/>
                </a:lnTo>
                <a:lnTo>
                  <a:pt x="0" y="938412"/>
                </a:lnTo>
                <a:lnTo>
                  <a:pt x="34" y="868214"/>
                </a:lnTo>
                <a:lnTo>
                  <a:pt x="276" y="803949"/>
                </a:lnTo>
                <a:lnTo>
                  <a:pt x="932" y="744980"/>
                </a:lnTo>
                <a:lnTo>
                  <a:pt x="2211" y="690672"/>
                </a:lnTo>
                <a:lnTo>
                  <a:pt x="4318" y="640390"/>
                </a:lnTo>
                <a:lnTo>
                  <a:pt x="7462" y="593498"/>
                </a:lnTo>
                <a:lnTo>
                  <a:pt x="11850" y="549361"/>
                </a:lnTo>
                <a:lnTo>
                  <a:pt x="17689" y="507344"/>
                </a:lnTo>
                <a:lnTo>
                  <a:pt x="25187" y="466812"/>
                </a:lnTo>
                <a:lnTo>
                  <a:pt x="34550" y="427128"/>
                </a:lnTo>
                <a:lnTo>
                  <a:pt x="45986" y="387659"/>
                </a:lnTo>
                <a:lnTo>
                  <a:pt x="65310" y="341066"/>
                </a:lnTo>
                <a:lnTo>
                  <a:pt x="88469" y="296697"/>
                </a:lnTo>
                <a:lnTo>
                  <a:pt x="115263" y="254754"/>
                </a:lnTo>
                <a:lnTo>
                  <a:pt x="145490" y="215437"/>
                </a:lnTo>
                <a:lnTo>
                  <a:pt x="178949" y="178949"/>
                </a:lnTo>
                <a:lnTo>
                  <a:pt x="215437" y="145490"/>
                </a:lnTo>
                <a:lnTo>
                  <a:pt x="254754" y="115263"/>
                </a:lnTo>
                <a:lnTo>
                  <a:pt x="296697" y="88469"/>
                </a:lnTo>
                <a:lnTo>
                  <a:pt x="341066" y="65310"/>
                </a:lnTo>
                <a:lnTo>
                  <a:pt x="387659" y="45986"/>
                </a:lnTo>
                <a:lnTo>
                  <a:pt x="427131" y="34550"/>
                </a:lnTo>
                <a:lnTo>
                  <a:pt x="466837" y="25187"/>
                </a:lnTo>
                <a:lnTo>
                  <a:pt x="507429" y="17689"/>
                </a:lnTo>
                <a:lnTo>
                  <a:pt x="549562" y="11850"/>
                </a:lnTo>
                <a:lnTo>
                  <a:pt x="593890" y="7462"/>
                </a:lnTo>
                <a:lnTo>
                  <a:pt x="641067" y="4318"/>
                </a:lnTo>
                <a:lnTo>
                  <a:pt x="691747" y="2211"/>
                </a:lnTo>
                <a:lnTo>
                  <a:pt x="746585" y="932"/>
                </a:lnTo>
                <a:lnTo>
                  <a:pt x="806234" y="276"/>
                </a:lnTo>
                <a:lnTo>
                  <a:pt x="871349" y="34"/>
                </a:lnTo>
                <a:lnTo>
                  <a:pt x="942584" y="0"/>
                </a:lnTo>
                <a:lnTo>
                  <a:pt x="938412" y="0"/>
                </a:lnTo>
                <a:close/>
              </a:path>
            </a:pathLst>
          </a:custGeom>
          <a:ln w="52354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1997710" y="10185942"/>
            <a:ext cx="211836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155" dirty="0">
                <a:latin typeface="Calibri"/>
                <a:cs typeface="Calibri"/>
              </a:rPr>
              <a:t>Base</a:t>
            </a:r>
            <a:r>
              <a:rPr sz="5900" spc="-225" dirty="0">
                <a:latin typeface="Calibri"/>
                <a:cs typeface="Calibri"/>
              </a:rPr>
              <a:t> </a:t>
            </a:r>
            <a:r>
              <a:rPr sz="5900" spc="170" dirty="0">
                <a:latin typeface="Calibri"/>
                <a:cs typeface="Calibri"/>
              </a:rPr>
              <a:t>R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2652413" y="6859640"/>
            <a:ext cx="814069" cy="2988310"/>
          </a:xfrm>
          <a:custGeom>
            <a:avLst/>
            <a:gdLst/>
            <a:ahLst/>
            <a:cxnLst/>
            <a:rect l="l" t="t" r="r" b="b"/>
            <a:pathLst>
              <a:path w="814070" h="2988309">
                <a:moveTo>
                  <a:pt x="813564" y="2418574"/>
                </a:moveTo>
                <a:lnTo>
                  <a:pt x="0" y="2418574"/>
                </a:lnTo>
                <a:lnTo>
                  <a:pt x="406782" y="2987897"/>
                </a:lnTo>
                <a:lnTo>
                  <a:pt x="813564" y="2418574"/>
                </a:lnTo>
                <a:close/>
              </a:path>
              <a:path w="814070" h="2988309">
                <a:moveTo>
                  <a:pt x="603020" y="0"/>
                </a:moveTo>
                <a:lnTo>
                  <a:pt x="210543" y="0"/>
                </a:lnTo>
                <a:lnTo>
                  <a:pt x="210543" y="2418574"/>
                </a:lnTo>
                <a:lnTo>
                  <a:pt x="603020" y="2418574"/>
                </a:lnTo>
                <a:lnTo>
                  <a:pt x="603020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36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34115" y="8304675"/>
            <a:ext cx="1631950" cy="261620"/>
          </a:xfrm>
          <a:custGeom>
            <a:avLst/>
            <a:gdLst/>
            <a:ahLst/>
            <a:cxnLst/>
            <a:rect l="l" t="t" r="r" b="b"/>
            <a:pathLst>
              <a:path w="1631950" h="261620">
                <a:moveTo>
                  <a:pt x="0" y="261071"/>
                </a:moveTo>
                <a:lnTo>
                  <a:pt x="1631696" y="261071"/>
                </a:lnTo>
                <a:lnTo>
                  <a:pt x="1631696" y="0"/>
                </a:lnTo>
                <a:lnTo>
                  <a:pt x="0" y="0"/>
                </a:lnTo>
                <a:lnTo>
                  <a:pt x="0" y="261071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55788" y="8565746"/>
            <a:ext cx="294005" cy="979169"/>
          </a:xfrm>
          <a:custGeom>
            <a:avLst/>
            <a:gdLst/>
            <a:ahLst/>
            <a:cxnLst/>
            <a:rect l="l" t="t" r="r" b="b"/>
            <a:pathLst>
              <a:path w="294004" h="979170">
                <a:moveTo>
                  <a:pt x="0" y="979018"/>
                </a:moveTo>
                <a:lnTo>
                  <a:pt x="293706" y="979018"/>
                </a:lnTo>
                <a:lnTo>
                  <a:pt x="293706" y="0"/>
                </a:lnTo>
                <a:lnTo>
                  <a:pt x="0" y="0"/>
                </a:lnTo>
                <a:lnTo>
                  <a:pt x="0" y="979018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16229" y="8298508"/>
            <a:ext cx="588645" cy="587375"/>
          </a:xfrm>
          <a:custGeom>
            <a:avLst/>
            <a:gdLst/>
            <a:ahLst/>
            <a:cxnLst/>
            <a:rect l="l" t="t" r="r" b="b"/>
            <a:pathLst>
              <a:path w="588645" h="587375">
                <a:moveTo>
                  <a:pt x="312783" y="0"/>
                </a:moveTo>
                <a:lnTo>
                  <a:pt x="0" y="286613"/>
                </a:lnTo>
                <a:lnTo>
                  <a:pt x="275589" y="587366"/>
                </a:lnTo>
                <a:lnTo>
                  <a:pt x="588372" y="300753"/>
                </a:lnTo>
                <a:lnTo>
                  <a:pt x="312783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639471" y="9544764"/>
            <a:ext cx="310515" cy="261620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23" y="0"/>
                </a:moveTo>
                <a:lnTo>
                  <a:pt x="0" y="0"/>
                </a:lnTo>
                <a:lnTo>
                  <a:pt x="0" y="261070"/>
                </a:lnTo>
                <a:lnTo>
                  <a:pt x="310023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24092" y="8565746"/>
            <a:ext cx="1631950" cy="1240155"/>
          </a:xfrm>
          <a:custGeom>
            <a:avLst/>
            <a:gdLst/>
            <a:ahLst/>
            <a:cxnLst/>
            <a:rect l="l" t="t" r="r" b="b"/>
            <a:pathLst>
              <a:path w="1631950" h="1240154">
                <a:moveTo>
                  <a:pt x="0" y="0"/>
                </a:moveTo>
                <a:lnTo>
                  <a:pt x="1631695" y="0"/>
                </a:lnTo>
                <a:lnTo>
                  <a:pt x="1631695" y="1240088"/>
                </a:lnTo>
                <a:lnTo>
                  <a:pt x="0" y="1240088"/>
                </a:lnTo>
                <a:lnTo>
                  <a:pt x="0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17329" y="8598379"/>
            <a:ext cx="538458" cy="11585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24092" y="8598380"/>
            <a:ext cx="538460" cy="11585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24092" y="8565746"/>
            <a:ext cx="1631950" cy="979169"/>
          </a:xfrm>
          <a:custGeom>
            <a:avLst/>
            <a:gdLst/>
            <a:ahLst/>
            <a:cxnLst/>
            <a:rect l="l" t="t" r="r" b="b"/>
            <a:pathLst>
              <a:path w="1631950" h="979170">
                <a:moveTo>
                  <a:pt x="1631695" y="0"/>
                </a:moveTo>
                <a:lnTo>
                  <a:pt x="0" y="0"/>
                </a:lnTo>
                <a:lnTo>
                  <a:pt x="815848" y="979017"/>
                </a:lnTo>
                <a:lnTo>
                  <a:pt x="1631695" y="0"/>
                </a:lnTo>
                <a:close/>
              </a:path>
            </a:pathLst>
          </a:custGeom>
          <a:solidFill>
            <a:srgbClr val="D9B3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39471" y="8337309"/>
            <a:ext cx="310515" cy="261620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23" y="0"/>
                </a:moveTo>
                <a:lnTo>
                  <a:pt x="0" y="261070"/>
                </a:lnTo>
                <a:lnTo>
                  <a:pt x="310023" y="261070"/>
                </a:lnTo>
                <a:lnTo>
                  <a:pt x="310023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77186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08599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15863" y="705831"/>
            <a:ext cx="39923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80868" y="970859"/>
            <a:ext cx="768590" cy="7070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59177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90590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97854" y="705831"/>
            <a:ext cx="39923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62859" y="970859"/>
            <a:ext cx="768590" cy="7070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71875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03288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10553" y="705831"/>
            <a:ext cx="39923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75558" y="970859"/>
            <a:ext cx="768590" cy="7070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309011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340423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047687" y="705831"/>
            <a:ext cx="39923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512693" y="970859"/>
            <a:ext cx="768589" cy="7070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395481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function5()  function6()  function7()  function8()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512693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391000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422413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129678" y="705831"/>
            <a:ext cx="39923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94684" y="970859"/>
            <a:ext cx="768589" cy="7070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594684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503700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535113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242378" y="705831"/>
            <a:ext cx="39923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707382" y="970859"/>
            <a:ext cx="768589" cy="7070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8707382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6505545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1" name="object 41"/>
          <p:cNvGraphicFramePr>
            <a:graphicFrameLocks noGrp="1"/>
          </p:cNvGraphicFramePr>
          <p:nvPr/>
        </p:nvGraphicFramePr>
        <p:xfrm>
          <a:off x="8395918" y="2152698"/>
          <a:ext cx="1114425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6717332" y="3303281"/>
          <a:ext cx="1114425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11240830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272242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1979509" y="705831"/>
            <a:ext cx="399239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444520" y="970859"/>
            <a:ext cx="768583" cy="7070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11327269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function9()  functionA()  functionB()  functionC()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1444520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2322829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354242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3061508" y="705831"/>
            <a:ext cx="39922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2526508" y="970859"/>
            <a:ext cx="768583" cy="7070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1252650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3435528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3466940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4174207" y="705831"/>
            <a:ext cx="399233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639207" y="970859"/>
            <a:ext cx="768594" cy="7070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13639207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59" name="object 59"/>
          <p:cNvGraphicFramePr>
            <a:graphicFrameLocks noGrp="1"/>
          </p:cNvGraphicFramePr>
          <p:nvPr/>
        </p:nvGraphicFramePr>
        <p:xfrm>
          <a:off x="11437369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0" name="object 60"/>
          <p:cNvGraphicFramePr>
            <a:graphicFrameLocks noGrp="1"/>
          </p:cNvGraphicFramePr>
          <p:nvPr/>
        </p:nvGraphicFramePr>
        <p:xfrm>
          <a:off x="13327741" y="2152698"/>
          <a:ext cx="1102994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61" name="object 61"/>
          <p:cNvGraphicFramePr>
            <a:graphicFrameLocks noGrp="1"/>
          </p:cNvGraphicFramePr>
          <p:nvPr/>
        </p:nvGraphicFramePr>
        <p:xfrm>
          <a:off x="11649153" y="3303281"/>
          <a:ext cx="1114425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2" name="object 62"/>
          <p:cNvSpPr/>
          <p:nvPr/>
        </p:nvSpPr>
        <p:spPr>
          <a:xfrm>
            <a:off x="16172659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6204071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6911338" y="705831"/>
            <a:ext cx="399233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6376338" y="970859"/>
            <a:ext cx="768594" cy="70704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16259055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functionD()  functionE()  functionF()  functionG()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637633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17254647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7286059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7993326" y="705831"/>
            <a:ext cx="399239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7458335" y="970859"/>
            <a:ext cx="768583" cy="70704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17458335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18367347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8398759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9106026" y="705831"/>
            <a:ext cx="399239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8571036" y="970859"/>
            <a:ext cx="768583" cy="7070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18571036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78" name="object 78"/>
          <p:cNvGraphicFramePr>
            <a:graphicFrameLocks noGrp="1"/>
          </p:cNvGraphicFramePr>
          <p:nvPr/>
        </p:nvGraphicFramePr>
        <p:xfrm>
          <a:off x="16369197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9" name="object 79"/>
          <p:cNvGraphicFramePr>
            <a:graphicFrameLocks noGrp="1"/>
          </p:cNvGraphicFramePr>
          <p:nvPr/>
        </p:nvGraphicFramePr>
        <p:xfrm>
          <a:off x="18259569" y="2152698"/>
          <a:ext cx="1102994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0" name="object 80"/>
          <p:cNvGraphicFramePr>
            <a:graphicFrameLocks noGrp="1"/>
          </p:cNvGraphicFramePr>
          <p:nvPr/>
        </p:nvGraphicFramePr>
        <p:xfrm>
          <a:off x="16580981" y="3303281"/>
          <a:ext cx="1114425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1" name="object 81"/>
          <p:cNvSpPr/>
          <p:nvPr/>
        </p:nvSpPr>
        <p:spPr>
          <a:xfrm>
            <a:off x="12265940" y="8304675"/>
            <a:ext cx="1631950" cy="1240155"/>
          </a:xfrm>
          <a:custGeom>
            <a:avLst/>
            <a:gdLst/>
            <a:ahLst/>
            <a:cxnLst/>
            <a:rect l="l" t="t" r="r" b="b"/>
            <a:pathLst>
              <a:path w="1631950" h="1240154">
                <a:moveTo>
                  <a:pt x="0" y="0"/>
                </a:moveTo>
                <a:lnTo>
                  <a:pt x="1631699" y="0"/>
                </a:lnTo>
                <a:lnTo>
                  <a:pt x="1631699" y="1240089"/>
                </a:lnTo>
                <a:lnTo>
                  <a:pt x="0" y="1240089"/>
                </a:lnTo>
                <a:lnTo>
                  <a:pt x="0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3587617" y="8565746"/>
            <a:ext cx="294005" cy="979169"/>
          </a:xfrm>
          <a:custGeom>
            <a:avLst/>
            <a:gdLst/>
            <a:ahLst/>
            <a:cxnLst/>
            <a:rect l="l" t="t" r="r" b="b"/>
            <a:pathLst>
              <a:path w="294005" h="979170">
                <a:moveTo>
                  <a:pt x="0" y="979018"/>
                </a:moveTo>
                <a:lnTo>
                  <a:pt x="293697" y="979018"/>
                </a:lnTo>
                <a:lnTo>
                  <a:pt x="293697" y="0"/>
                </a:lnTo>
                <a:lnTo>
                  <a:pt x="0" y="0"/>
                </a:lnTo>
                <a:lnTo>
                  <a:pt x="0" y="979018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1948055" y="8298508"/>
            <a:ext cx="588645" cy="587375"/>
          </a:xfrm>
          <a:custGeom>
            <a:avLst/>
            <a:gdLst/>
            <a:ahLst/>
            <a:cxnLst/>
            <a:rect l="l" t="t" r="r" b="b"/>
            <a:pathLst>
              <a:path w="588645" h="587375">
                <a:moveTo>
                  <a:pt x="312786" y="0"/>
                </a:moveTo>
                <a:lnTo>
                  <a:pt x="0" y="286613"/>
                </a:lnTo>
                <a:lnTo>
                  <a:pt x="275583" y="587366"/>
                </a:lnTo>
                <a:lnTo>
                  <a:pt x="588369" y="300753"/>
                </a:lnTo>
                <a:lnTo>
                  <a:pt x="312786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3571294" y="9544764"/>
            <a:ext cx="310515" cy="261620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21" y="0"/>
                </a:moveTo>
                <a:lnTo>
                  <a:pt x="0" y="0"/>
                </a:lnTo>
                <a:lnTo>
                  <a:pt x="0" y="261070"/>
                </a:lnTo>
                <a:lnTo>
                  <a:pt x="310021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1955919" y="8565746"/>
            <a:ext cx="1631950" cy="1240155"/>
          </a:xfrm>
          <a:custGeom>
            <a:avLst/>
            <a:gdLst/>
            <a:ahLst/>
            <a:cxnLst/>
            <a:rect l="l" t="t" r="r" b="b"/>
            <a:pathLst>
              <a:path w="1631950" h="1240154">
                <a:moveTo>
                  <a:pt x="0" y="0"/>
                </a:moveTo>
                <a:lnTo>
                  <a:pt x="1631699" y="0"/>
                </a:lnTo>
                <a:lnTo>
                  <a:pt x="1631699" y="1240088"/>
                </a:lnTo>
                <a:lnTo>
                  <a:pt x="0" y="1240088"/>
                </a:lnTo>
                <a:lnTo>
                  <a:pt x="0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3049152" y="8598379"/>
            <a:ext cx="538465" cy="11585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1955919" y="8598380"/>
            <a:ext cx="538454" cy="115850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1955919" y="8565746"/>
            <a:ext cx="1631950" cy="979169"/>
          </a:xfrm>
          <a:custGeom>
            <a:avLst/>
            <a:gdLst/>
            <a:ahLst/>
            <a:cxnLst/>
            <a:rect l="l" t="t" r="r" b="b"/>
            <a:pathLst>
              <a:path w="1631950" h="979170">
                <a:moveTo>
                  <a:pt x="1631699" y="0"/>
                </a:moveTo>
                <a:lnTo>
                  <a:pt x="0" y="0"/>
                </a:lnTo>
                <a:lnTo>
                  <a:pt x="815849" y="979017"/>
                </a:lnTo>
                <a:lnTo>
                  <a:pt x="1631699" y="0"/>
                </a:lnTo>
                <a:close/>
              </a:path>
            </a:pathLst>
          </a:custGeom>
          <a:solidFill>
            <a:srgbClr val="D9B3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3571294" y="8337309"/>
            <a:ext cx="310515" cy="261620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21" y="0"/>
                </a:moveTo>
                <a:lnTo>
                  <a:pt x="0" y="261070"/>
                </a:lnTo>
                <a:lnTo>
                  <a:pt x="310021" y="261070"/>
                </a:lnTo>
                <a:lnTo>
                  <a:pt x="310021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7197759" y="8304675"/>
            <a:ext cx="1631950" cy="261620"/>
          </a:xfrm>
          <a:custGeom>
            <a:avLst/>
            <a:gdLst/>
            <a:ahLst/>
            <a:cxnLst/>
            <a:rect l="l" t="t" r="r" b="b"/>
            <a:pathLst>
              <a:path w="1631950" h="261620">
                <a:moveTo>
                  <a:pt x="0" y="261071"/>
                </a:moveTo>
                <a:lnTo>
                  <a:pt x="1631699" y="261071"/>
                </a:lnTo>
                <a:lnTo>
                  <a:pt x="1631699" y="0"/>
                </a:lnTo>
                <a:lnTo>
                  <a:pt x="0" y="0"/>
                </a:lnTo>
                <a:lnTo>
                  <a:pt x="0" y="261071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8519435" y="8565746"/>
            <a:ext cx="294005" cy="979169"/>
          </a:xfrm>
          <a:custGeom>
            <a:avLst/>
            <a:gdLst/>
            <a:ahLst/>
            <a:cxnLst/>
            <a:rect l="l" t="t" r="r" b="b"/>
            <a:pathLst>
              <a:path w="294005" h="979170">
                <a:moveTo>
                  <a:pt x="0" y="979018"/>
                </a:moveTo>
                <a:lnTo>
                  <a:pt x="293708" y="979018"/>
                </a:lnTo>
                <a:lnTo>
                  <a:pt x="293708" y="0"/>
                </a:lnTo>
                <a:lnTo>
                  <a:pt x="0" y="0"/>
                </a:lnTo>
                <a:lnTo>
                  <a:pt x="0" y="979018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6879873" y="8298508"/>
            <a:ext cx="588645" cy="587375"/>
          </a:xfrm>
          <a:custGeom>
            <a:avLst/>
            <a:gdLst/>
            <a:ahLst/>
            <a:cxnLst/>
            <a:rect l="l" t="t" r="r" b="b"/>
            <a:pathLst>
              <a:path w="588644" h="587375">
                <a:moveTo>
                  <a:pt x="312786" y="0"/>
                </a:moveTo>
                <a:lnTo>
                  <a:pt x="0" y="286613"/>
                </a:lnTo>
                <a:lnTo>
                  <a:pt x="275593" y="587366"/>
                </a:lnTo>
                <a:lnTo>
                  <a:pt x="588379" y="300753"/>
                </a:lnTo>
                <a:lnTo>
                  <a:pt x="312786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8503121" y="9544764"/>
            <a:ext cx="310515" cy="261620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21" y="0"/>
                </a:moveTo>
                <a:lnTo>
                  <a:pt x="0" y="0"/>
                </a:lnTo>
                <a:lnTo>
                  <a:pt x="0" y="261070"/>
                </a:lnTo>
                <a:lnTo>
                  <a:pt x="310021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6887736" y="8565746"/>
            <a:ext cx="1631950" cy="1240155"/>
          </a:xfrm>
          <a:custGeom>
            <a:avLst/>
            <a:gdLst/>
            <a:ahLst/>
            <a:cxnLst/>
            <a:rect l="l" t="t" r="r" b="b"/>
            <a:pathLst>
              <a:path w="1631950" h="1240154">
                <a:moveTo>
                  <a:pt x="0" y="0"/>
                </a:moveTo>
                <a:lnTo>
                  <a:pt x="1631699" y="0"/>
                </a:lnTo>
                <a:lnTo>
                  <a:pt x="1631699" y="1240088"/>
                </a:lnTo>
                <a:lnTo>
                  <a:pt x="0" y="1240088"/>
                </a:lnTo>
                <a:lnTo>
                  <a:pt x="0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7980979" y="8598379"/>
            <a:ext cx="538454" cy="115850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6887736" y="8598380"/>
            <a:ext cx="538465" cy="115850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6887736" y="8565746"/>
            <a:ext cx="1631950" cy="979169"/>
          </a:xfrm>
          <a:custGeom>
            <a:avLst/>
            <a:gdLst/>
            <a:ahLst/>
            <a:cxnLst/>
            <a:rect l="l" t="t" r="r" b="b"/>
            <a:pathLst>
              <a:path w="1631950" h="979170">
                <a:moveTo>
                  <a:pt x="1631699" y="0"/>
                </a:moveTo>
                <a:lnTo>
                  <a:pt x="0" y="0"/>
                </a:lnTo>
                <a:lnTo>
                  <a:pt x="815849" y="979017"/>
                </a:lnTo>
                <a:lnTo>
                  <a:pt x="1631699" y="0"/>
                </a:lnTo>
                <a:close/>
              </a:path>
            </a:pathLst>
          </a:custGeom>
          <a:solidFill>
            <a:srgbClr val="D9B3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8503121" y="8337309"/>
            <a:ext cx="310515" cy="261620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21" y="0"/>
                </a:moveTo>
                <a:lnTo>
                  <a:pt x="0" y="261070"/>
                </a:lnTo>
                <a:lnTo>
                  <a:pt x="310021" y="261070"/>
                </a:lnTo>
                <a:lnTo>
                  <a:pt x="310021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012939" y="160351"/>
            <a:ext cx="4092575" cy="6731000"/>
          </a:xfrm>
          <a:custGeom>
            <a:avLst/>
            <a:gdLst/>
            <a:ahLst/>
            <a:cxnLst/>
            <a:rect l="l" t="t" r="r" b="b"/>
            <a:pathLst>
              <a:path w="4092575" h="6731000">
                <a:moveTo>
                  <a:pt x="938412" y="0"/>
                </a:moveTo>
                <a:lnTo>
                  <a:pt x="3154100" y="0"/>
                </a:lnTo>
                <a:lnTo>
                  <a:pt x="3224297" y="34"/>
                </a:lnTo>
                <a:lnTo>
                  <a:pt x="3288563" y="276"/>
                </a:lnTo>
                <a:lnTo>
                  <a:pt x="3347532" y="932"/>
                </a:lnTo>
                <a:lnTo>
                  <a:pt x="3401839" y="2211"/>
                </a:lnTo>
                <a:lnTo>
                  <a:pt x="3452122" y="4318"/>
                </a:lnTo>
                <a:lnTo>
                  <a:pt x="3499013" y="7462"/>
                </a:lnTo>
                <a:lnTo>
                  <a:pt x="3543150" y="11850"/>
                </a:lnTo>
                <a:lnTo>
                  <a:pt x="3585167" y="17689"/>
                </a:lnTo>
                <a:lnTo>
                  <a:pt x="3625699" y="25187"/>
                </a:lnTo>
                <a:lnTo>
                  <a:pt x="3665383" y="34550"/>
                </a:lnTo>
                <a:lnTo>
                  <a:pt x="3704852" y="45986"/>
                </a:lnTo>
                <a:lnTo>
                  <a:pt x="3751445" y="65310"/>
                </a:lnTo>
                <a:lnTo>
                  <a:pt x="3795814" y="88469"/>
                </a:lnTo>
                <a:lnTo>
                  <a:pt x="3837758" y="115263"/>
                </a:lnTo>
                <a:lnTo>
                  <a:pt x="3877074" y="145490"/>
                </a:lnTo>
                <a:lnTo>
                  <a:pt x="3913563" y="178949"/>
                </a:lnTo>
                <a:lnTo>
                  <a:pt x="3947021" y="215437"/>
                </a:lnTo>
                <a:lnTo>
                  <a:pt x="3977248" y="254754"/>
                </a:lnTo>
                <a:lnTo>
                  <a:pt x="4004042" y="296697"/>
                </a:lnTo>
                <a:lnTo>
                  <a:pt x="4027202" y="341066"/>
                </a:lnTo>
                <a:lnTo>
                  <a:pt x="4046526" y="387659"/>
                </a:lnTo>
                <a:lnTo>
                  <a:pt x="4057962" y="427131"/>
                </a:lnTo>
                <a:lnTo>
                  <a:pt x="4067325" y="466837"/>
                </a:lnTo>
                <a:lnTo>
                  <a:pt x="4074822" y="507429"/>
                </a:lnTo>
                <a:lnTo>
                  <a:pt x="4080661" y="549562"/>
                </a:lnTo>
                <a:lnTo>
                  <a:pt x="4085049" y="593890"/>
                </a:lnTo>
                <a:lnTo>
                  <a:pt x="4088193" y="641067"/>
                </a:lnTo>
                <a:lnTo>
                  <a:pt x="4090300" y="691747"/>
                </a:lnTo>
                <a:lnTo>
                  <a:pt x="4091579" y="746585"/>
                </a:lnTo>
                <a:lnTo>
                  <a:pt x="4092235" y="806234"/>
                </a:lnTo>
                <a:lnTo>
                  <a:pt x="4092477" y="871349"/>
                </a:lnTo>
                <a:lnTo>
                  <a:pt x="4092512" y="942584"/>
                </a:lnTo>
                <a:lnTo>
                  <a:pt x="4092512" y="5791998"/>
                </a:lnTo>
                <a:lnTo>
                  <a:pt x="4092477" y="5862195"/>
                </a:lnTo>
                <a:lnTo>
                  <a:pt x="4092235" y="5926461"/>
                </a:lnTo>
                <a:lnTo>
                  <a:pt x="4091579" y="5985430"/>
                </a:lnTo>
                <a:lnTo>
                  <a:pt x="4090300" y="6039738"/>
                </a:lnTo>
                <a:lnTo>
                  <a:pt x="4088193" y="6090020"/>
                </a:lnTo>
                <a:lnTo>
                  <a:pt x="4085049" y="6136912"/>
                </a:lnTo>
                <a:lnTo>
                  <a:pt x="4080661" y="6181049"/>
                </a:lnTo>
                <a:lnTo>
                  <a:pt x="4074822" y="6223066"/>
                </a:lnTo>
                <a:lnTo>
                  <a:pt x="4067325" y="6263598"/>
                </a:lnTo>
                <a:lnTo>
                  <a:pt x="4057962" y="6303281"/>
                </a:lnTo>
                <a:lnTo>
                  <a:pt x="4046526" y="6342751"/>
                </a:lnTo>
                <a:lnTo>
                  <a:pt x="4027202" y="6389344"/>
                </a:lnTo>
                <a:lnTo>
                  <a:pt x="4004042" y="6433713"/>
                </a:lnTo>
                <a:lnTo>
                  <a:pt x="3977248" y="6475656"/>
                </a:lnTo>
                <a:lnTo>
                  <a:pt x="3947021" y="6514973"/>
                </a:lnTo>
                <a:lnTo>
                  <a:pt x="3913563" y="6551461"/>
                </a:lnTo>
                <a:lnTo>
                  <a:pt x="3877074" y="6584919"/>
                </a:lnTo>
                <a:lnTo>
                  <a:pt x="3837758" y="6615146"/>
                </a:lnTo>
                <a:lnTo>
                  <a:pt x="3795814" y="6641941"/>
                </a:lnTo>
                <a:lnTo>
                  <a:pt x="3751445" y="6665100"/>
                </a:lnTo>
                <a:lnTo>
                  <a:pt x="3704852" y="6684424"/>
                </a:lnTo>
                <a:lnTo>
                  <a:pt x="3665380" y="6695860"/>
                </a:lnTo>
                <a:lnTo>
                  <a:pt x="3625674" y="6705223"/>
                </a:lnTo>
                <a:lnTo>
                  <a:pt x="3585082" y="6712721"/>
                </a:lnTo>
                <a:lnTo>
                  <a:pt x="3542950" y="6718560"/>
                </a:lnTo>
                <a:lnTo>
                  <a:pt x="3498622" y="6722947"/>
                </a:lnTo>
                <a:lnTo>
                  <a:pt x="3451444" y="6726092"/>
                </a:lnTo>
                <a:lnTo>
                  <a:pt x="3400764" y="6728199"/>
                </a:lnTo>
                <a:lnTo>
                  <a:pt x="3345926" y="6729477"/>
                </a:lnTo>
                <a:lnTo>
                  <a:pt x="3286277" y="6730134"/>
                </a:lnTo>
                <a:lnTo>
                  <a:pt x="3221162" y="6730376"/>
                </a:lnTo>
                <a:lnTo>
                  <a:pt x="3149928" y="6730410"/>
                </a:lnTo>
                <a:lnTo>
                  <a:pt x="938412" y="6730410"/>
                </a:lnTo>
                <a:lnTo>
                  <a:pt x="868214" y="6730376"/>
                </a:lnTo>
                <a:lnTo>
                  <a:pt x="803949" y="6730134"/>
                </a:lnTo>
                <a:lnTo>
                  <a:pt x="744980" y="6729477"/>
                </a:lnTo>
                <a:lnTo>
                  <a:pt x="690672" y="6728199"/>
                </a:lnTo>
                <a:lnTo>
                  <a:pt x="640390" y="6726092"/>
                </a:lnTo>
                <a:lnTo>
                  <a:pt x="593498" y="6722947"/>
                </a:lnTo>
                <a:lnTo>
                  <a:pt x="549361" y="6718560"/>
                </a:lnTo>
                <a:lnTo>
                  <a:pt x="507344" y="6712721"/>
                </a:lnTo>
                <a:lnTo>
                  <a:pt x="466812" y="6705223"/>
                </a:lnTo>
                <a:lnTo>
                  <a:pt x="427128" y="6695860"/>
                </a:lnTo>
                <a:lnTo>
                  <a:pt x="387659" y="6684424"/>
                </a:lnTo>
                <a:lnTo>
                  <a:pt x="341066" y="6665100"/>
                </a:lnTo>
                <a:lnTo>
                  <a:pt x="296697" y="6641941"/>
                </a:lnTo>
                <a:lnTo>
                  <a:pt x="254754" y="6615146"/>
                </a:lnTo>
                <a:lnTo>
                  <a:pt x="215437" y="6584919"/>
                </a:lnTo>
                <a:lnTo>
                  <a:pt x="178949" y="6551461"/>
                </a:lnTo>
                <a:lnTo>
                  <a:pt x="145490" y="6514973"/>
                </a:lnTo>
                <a:lnTo>
                  <a:pt x="115263" y="6475656"/>
                </a:lnTo>
                <a:lnTo>
                  <a:pt x="88469" y="6433713"/>
                </a:lnTo>
                <a:lnTo>
                  <a:pt x="65310" y="6389344"/>
                </a:lnTo>
                <a:lnTo>
                  <a:pt x="45986" y="6342751"/>
                </a:lnTo>
                <a:lnTo>
                  <a:pt x="34550" y="6303278"/>
                </a:lnTo>
                <a:lnTo>
                  <a:pt x="25187" y="6263573"/>
                </a:lnTo>
                <a:lnTo>
                  <a:pt x="17689" y="6222981"/>
                </a:lnTo>
                <a:lnTo>
                  <a:pt x="11850" y="6180848"/>
                </a:lnTo>
                <a:lnTo>
                  <a:pt x="7462" y="6136520"/>
                </a:lnTo>
                <a:lnTo>
                  <a:pt x="4318" y="6089343"/>
                </a:lnTo>
                <a:lnTo>
                  <a:pt x="2211" y="6038663"/>
                </a:lnTo>
                <a:lnTo>
                  <a:pt x="932" y="5983825"/>
                </a:lnTo>
                <a:lnTo>
                  <a:pt x="276" y="5924176"/>
                </a:lnTo>
                <a:lnTo>
                  <a:pt x="34" y="5859061"/>
                </a:lnTo>
                <a:lnTo>
                  <a:pt x="0" y="5787826"/>
                </a:lnTo>
                <a:lnTo>
                  <a:pt x="0" y="938412"/>
                </a:lnTo>
                <a:lnTo>
                  <a:pt x="34" y="868214"/>
                </a:lnTo>
                <a:lnTo>
                  <a:pt x="276" y="803949"/>
                </a:lnTo>
                <a:lnTo>
                  <a:pt x="932" y="744980"/>
                </a:lnTo>
                <a:lnTo>
                  <a:pt x="2211" y="690672"/>
                </a:lnTo>
                <a:lnTo>
                  <a:pt x="4318" y="640390"/>
                </a:lnTo>
                <a:lnTo>
                  <a:pt x="7462" y="593498"/>
                </a:lnTo>
                <a:lnTo>
                  <a:pt x="11850" y="549361"/>
                </a:lnTo>
                <a:lnTo>
                  <a:pt x="17689" y="507344"/>
                </a:lnTo>
                <a:lnTo>
                  <a:pt x="25187" y="466812"/>
                </a:lnTo>
                <a:lnTo>
                  <a:pt x="34550" y="427128"/>
                </a:lnTo>
                <a:lnTo>
                  <a:pt x="45986" y="387659"/>
                </a:lnTo>
                <a:lnTo>
                  <a:pt x="65310" y="341066"/>
                </a:lnTo>
                <a:lnTo>
                  <a:pt x="88469" y="296697"/>
                </a:lnTo>
                <a:lnTo>
                  <a:pt x="115263" y="254754"/>
                </a:lnTo>
                <a:lnTo>
                  <a:pt x="145490" y="215437"/>
                </a:lnTo>
                <a:lnTo>
                  <a:pt x="178949" y="178949"/>
                </a:lnTo>
                <a:lnTo>
                  <a:pt x="215437" y="145490"/>
                </a:lnTo>
                <a:lnTo>
                  <a:pt x="254754" y="115263"/>
                </a:lnTo>
                <a:lnTo>
                  <a:pt x="296697" y="88469"/>
                </a:lnTo>
                <a:lnTo>
                  <a:pt x="341066" y="65310"/>
                </a:lnTo>
                <a:lnTo>
                  <a:pt x="387659" y="45986"/>
                </a:lnTo>
                <a:lnTo>
                  <a:pt x="427131" y="34550"/>
                </a:lnTo>
                <a:lnTo>
                  <a:pt x="466837" y="25187"/>
                </a:lnTo>
                <a:lnTo>
                  <a:pt x="507429" y="17689"/>
                </a:lnTo>
                <a:lnTo>
                  <a:pt x="549562" y="11850"/>
                </a:lnTo>
                <a:lnTo>
                  <a:pt x="593890" y="7462"/>
                </a:lnTo>
                <a:lnTo>
                  <a:pt x="641067" y="4318"/>
                </a:lnTo>
                <a:lnTo>
                  <a:pt x="691747" y="2211"/>
                </a:lnTo>
                <a:lnTo>
                  <a:pt x="746585" y="932"/>
                </a:lnTo>
                <a:lnTo>
                  <a:pt x="806234" y="276"/>
                </a:lnTo>
                <a:lnTo>
                  <a:pt x="871349" y="34"/>
                </a:lnTo>
                <a:lnTo>
                  <a:pt x="942584" y="0"/>
                </a:lnTo>
                <a:lnTo>
                  <a:pt x="938412" y="0"/>
                </a:lnTo>
                <a:close/>
              </a:path>
            </a:pathLst>
          </a:custGeom>
          <a:ln w="52354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944763" y="160351"/>
            <a:ext cx="4092575" cy="6731000"/>
          </a:xfrm>
          <a:custGeom>
            <a:avLst/>
            <a:gdLst/>
            <a:ahLst/>
            <a:cxnLst/>
            <a:rect l="l" t="t" r="r" b="b"/>
            <a:pathLst>
              <a:path w="4092575" h="6731000">
                <a:moveTo>
                  <a:pt x="938412" y="0"/>
                </a:moveTo>
                <a:lnTo>
                  <a:pt x="3154100" y="0"/>
                </a:lnTo>
                <a:lnTo>
                  <a:pt x="3224297" y="34"/>
                </a:lnTo>
                <a:lnTo>
                  <a:pt x="3288563" y="276"/>
                </a:lnTo>
                <a:lnTo>
                  <a:pt x="3347532" y="932"/>
                </a:lnTo>
                <a:lnTo>
                  <a:pt x="3401839" y="2211"/>
                </a:lnTo>
                <a:lnTo>
                  <a:pt x="3452122" y="4318"/>
                </a:lnTo>
                <a:lnTo>
                  <a:pt x="3499013" y="7462"/>
                </a:lnTo>
                <a:lnTo>
                  <a:pt x="3543150" y="11850"/>
                </a:lnTo>
                <a:lnTo>
                  <a:pt x="3585167" y="17689"/>
                </a:lnTo>
                <a:lnTo>
                  <a:pt x="3625699" y="25187"/>
                </a:lnTo>
                <a:lnTo>
                  <a:pt x="3665383" y="34550"/>
                </a:lnTo>
                <a:lnTo>
                  <a:pt x="3704852" y="45986"/>
                </a:lnTo>
                <a:lnTo>
                  <a:pt x="3751445" y="65310"/>
                </a:lnTo>
                <a:lnTo>
                  <a:pt x="3795814" y="88469"/>
                </a:lnTo>
                <a:lnTo>
                  <a:pt x="3837758" y="115263"/>
                </a:lnTo>
                <a:lnTo>
                  <a:pt x="3877074" y="145490"/>
                </a:lnTo>
                <a:lnTo>
                  <a:pt x="3913563" y="178949"/>
                </a:lnTo>
                <a:lnTo>
                  <a:pt x="3947021" y="215437"/>
                </a:lnTo>
                <a:lnTo>
                  <a:pt x="3977248" y="254754"/>
                </a:lnTo>
                <a:lnTo>
                  <a:pt x="4004042" y="296697"/>
                </a:lnTo>
                <a:lnTo>
                  <a:pt x="4027202" y="341066"/>
                </a:lnTo>
                <a:lnTo>
                  <a:pt x="4046526" y="387659"/>
                </a:lnTo>
                <a:lnTo>
                  <a:pt x="4057962" y="427131"/>
                </a:lnTo>
                <a:lnTo>
                  <a:pt x="4067325" y="466837"/>
                </a:lnTo>
                <a:lnTo>
                  <a:pt x="4074822" y="507429"/>
                </a:lnTo>
                <a:lnTo>
                  <a:pt x="4080661" y="549562"/>
                </a:lnTo>
                <a:lnTo>
                  <a:pt x="4085049" y="593890"/>
                </a:lnTo>
                <a:lnTo>
                  <a:pt x="4088193" y="641067"/>
                </a:lnTo>
                <a:lnTo>
                  <a:pt x="4090300" y="691747"/>
                </a:lnTo>
                <a:lnTo>
                  <a:pt x="4091579" y="746585"/>
                </a:lnTo>
                <a:lnTo>
                  <a:pt x="4092235" y="806234"/>
                </a:lnTo>
                <a:lnTo>
                  <a:pt x="4092477" y="871349"/>
                </a:lnTo>
                <a:lnTo>
                  <a:pt x="4092512" y="942584"/>
                </a:lnTo>
                <a:lnTo>
                  <a:pt x="4092512" y="5791998"/>
                </a:lnTo>
                <a:lnTo>
                  <a:pt x="4092477" y="5862195"/>
                </a:lnTo>
                <a:lnTo>
                  <a:pt x="4092235" y="5926461"/>
                </a:lnTo>
                <a:lnTo>
                  <a:pt x="4091579" y="5985430"/>
                </a:lnTo>
                <a:lnTo>
                  <a:pt x="4090300" y="6039738"/>
                </a:lnTo>
                <a:lnTo>
                  <a:pt x="4088193" y="6090020"/>
                </a:lnTo>
                <a:lnTo>
                  <a:pt x="4085049" y="6136912"/>
                </a:lnTo>
                <a:lnTo>
                  <a:pt x="4080661" y="6181049"/>
                </a:lnTo>
                <a:lnTo>
                  <a:pt x="4074822" y="6223066"/>
                </a:lnTo>
                <a:lnTo>
                  <a:pt x="4067325" y="6263598"/>
                </a:lnTo>
                <a:lnTo>
                  <a:pt x="4057962" y="6303281"/>
                </a:lnTo>
                <a:lnTo>
                  <a:pt x="4046526" y="6342751"/>
                </a:lnTo>
                <a:lnTo>
                  <a:pt x="4027202" y="6389344"/>
                </a:lnTo>
                <a:lnTo>
                  <a:pt x="4004042" y="6433713"/>
                </a:lnTo>
                <a:lnTo>
                  <a:pt x="3977248" y="6475656"/>
                </a:lnTo>
                <a:lnTo>
                  <a:pt x="3947021" y="6514973"/>
                </a:lnTo>
                <a:lnTo>
                  <a:pt x="3913563" y="6551461"/>
                </a:lnTo>
                <a:lnTo>
                  <a:pt x="3877074" y="6584919"/>
                </a:lnTo>
                <a:lnTo>
                  <a:pt x="3837758" y="6615146"/>
                </a:lnTo>
                <a:lnTo>
                  <a:pt x="3795814" y="6641941"/>
                </a:lnTo>
                <a:lnTo>
                  <a:pt x="3751445" y="6665100"/>
                </a:lnTo>
                <a:lnTo>
                  <a:pt x="3704852" y="6684424"/>
                </a:lnTo>
                <a:lnTo>
                  <a:pt x="3665380" y="6695860"/>
                </a:lnTo>
                <a:lnTo>
                  <a:pt x="3625674" y="6705223"/>
                </a:lnTo>
                <a:lnTo>
                  <a:pt x="3585082" y="6712721"/>
                </a:lnTo>
                <a:lnTo>
                  <a:pt x="3542950" y="6718560"/>
                </a:lnTo>
                <a:lnTo>
                  <a:pt x="3498622" y="6722947"/>
                </a:lnTo>
                <a:lnTo>
                  <a:pt x="3451444" y="6726092"/>
                </a:lnTo>
                <a:lnTo>
                  <a:pt x="3400764" y="6728199"/>
                </a:lnTo>
                <a:lnTo>
                  <a:pt x="3345926" y="6729477"/>
                </a:lnTo>
                <a:lnTo>
                  <a:pt x="3286277" y="6730134"/>
                </a:lnTo>
                <a:lnTo>
                  <a:pt x="3221162" y="6730376"/>
                </a:lnTo>
                <a:lnTo>
                  <a:pt x="3149928" y="6730410"/>
                </a:lnTo>
                <a:lnTo>
                  <a:pt x="938412" y="6730410"/>
                </a:lnTo>
                <a:lnTo>
                  <a:pt x="868214" y="6730376"/>
                </a:lnTo>
                <a:lnTo>
                  <a:pt x="803949" y="6730134"/>
                </a:lnTo>
                <a:lnTo>
                  <a:pt x="744980" y="6729477"/>
                </a:lnTo>
                <a:lnTo>
                  <a:pt x="690672" y="6728199"/>
                </a:lnTo>
                <a:lnTo>
                  <a:pt x="640390" y="6726092"/>
                </a:lnTo>
                <a:lnTo>
                  <a:pt x="593498" y="6722947"/>
                </a:lnTo>
                <a:lnTo>
                  <a:pt x="549361" y="6718560"/>
                </a:lnTo>
                <a:lnTo>
                  <a:pt x="507344" y="6712721"/>
                </a:lnTo>
                <a:lnTo>
                  <a:pt x="466812" y="6705223"/>
                </a:lnTo>
                <a:lnTo>
                  <a:pt x="427128" y="6695860"/>
                </a:lnTo>
                <a:lnTo>
                  <a:pt x="387659" y="6684424"/>
                </a:lnTo>
                <a:lnTo>
                  <a:pt x="341066" y="6665100"/>
                </a:lnTo>
                <a:lnTo>
                  <a:pt x="296697" y="6641941"/>
                </a:lnTo>
                <a:lnTo>
                  <a:pt x="254754" y="6615146"/>
                </a:lnTo>
                <a:lnTo>
                  <a:pt x="215437" y="6584919"/>
                </a:lnTo>
                <a:lnTo>
                  <a:pt x="178949" y="6551461"/>
                </a:lnTo>
                <a:lnTo>
                  <a:pt x="145490" y="6514973"/>
                </a:lnTo>
                <a:lnTo>
                  <a:pt x="115263" y="6475656"/>
                </a:lnTo>
                <a:lnTo>
                  <a:pt x="88469" y="6433713"/>
                </a:lnTo>
                <a:lnTo>
                  <a:pt x="65310" y="6389344"/>
                </a:lnTo>
                <a:lnTo>
                  <a:pt x="45986" y="6342751"/>
                </a:lnTo>
                <a:lnTo>
                  <a:pt x="34550" y="6303278"/>
                </a:lnTo>
                <a:lnTo>
                  <a:pt x="25187" y="6263573"/>
                </a:lnTo>
                <a:lnTo>
                  <a:pt x="17689" y="6222981"/>
                </a:lnTo>
                <a:lnTo>
                  <a:pt x="11850" y="6180848"/>
                </a:lnTo>
                <a:lnTo>
                  <a:pt x="7462" y="6136520"/>
                </a:lnTo>
                <a:lnTo>
                  <a:pt x="4318" y="6089343"/>
                </a:lnTo>
                <a:lnTo>
                  <a:pt x="2211" y="6038663"/>
                </a:lnTo>
                <a:lnTo>
                  <a:pt x="932" y="5983825"/>
                </a:lnTo>
                <a:lnTo>
                  <a:pt x="276" y="5924176"/>
                </a:lnTo>
                <a:lnTo>
                  <a:pt x="34" y="5859061"/>
                </a:lnTo>
                <a:lnTo>
                  <a:pt x="0" y="5787826"/>
                </a:lnTo>
                <a:lnTo>
                  <a:pt x="0" y="938412"/>
                </a:lnTo>
                <a:lnTo>
                  <a:pt x="34" y="868214"/>
                </a:lnTo>
                <a:lnTo>
                  <a:pt x="276" y="803949"/>
                </a:lnTo>
                <a:lnTo>
                  <a:pt x="932" y="744980"/>
                </a:lnTo>
                <a:lnTo>
                  <a:pt x="2211" y="690672"/>
                </a:lnTo>
                <a:lnTo>
                  <a:pt x="4318" y="640390"/>
                </a:lnTo>
                <a:lnTo>
                  <a:pt x="7462" y="593498"/>
                </a:lnTo>
                <a:lnTo>
                  <a:pt x="11850" y="549361"/>
                </a:lnTo>
                <a:lnTo>
                  <a:pt x="17689" y="507344"/>
                </a:lnTo>
                <a:lnTo>
                  <a:pt x="25187" y="466812"/>
                </a:lnTo>
                <a:lnTo>
                  <a:pt x="34550" y="427128"/>
                </a:lnTo>
                <a:lnTo>
                  <a:pt x="45986" y="387659"/>
                </a:lnTo>
                <a:lnTo>
                  <a:pt x="65310" y="341066"/>
                </a:lnTo>
                <a:lnTo>
                  <a:pt x="88469" y="296697"/>
                </a:lnTo>
                <a:lnTo>
                  <a:pt x="115263" y="254754"/>
                </a:lnTo>
                <a:lnTo>
                  <a:pt x="145490" y="215437"/>
                </a:lnTo>
                <a:lnTo>
                  <a:pt x="178949" y="178949"/>
                </a:lnTo>
                <a:lnTo>
                  <a:pt x="215437" y="145490"/>
                </a:lnTo>
                <a:lnTo>
                  <a:pt x="254754" y="115263"/>
                </a:lnTo>
                <a:lnTo>
                  <a:pt x="296697" y="88469"/>
                </a:lnTo>
                <a:lnTo>
                  <a:pt x="341066" y="65310"/>
                </a:lnTo>
                <a:lnTo>
                  <a:pt x="387659" y="45986"/>
                </a:lnTo>
                <a:lnTo>
                  <a:pt x="427131" y="34550"/>
                </a:lnTo>
                <a:lnTo>
                  <a:pt x="466837" y="25187"/>
                </a:lnTo>
                <a:lnTo>
                  <a:pt x="507429" y="17689"/>
                </a:lnTo>
                <a:lnTo>
                  <a:pt x="549562" y="11850"/>
                </a:lnTo>
                <a:lnTo>
                  <a:pt x="593890" y="7462"/>
                </a:lnTo>
                <a:lnTo>
                  <a:pt x="641067" y="4318"/>
                </a:lnTo>
                <a:lnTo>
                  <a:pt x="691747" y="2211"/>
                </a:lnTo>
                <a:lnTo>
                  <a:pt x="746585" y="932"/>
                </a:lnTo>
                <a:lnTo>
                  <a:pt x="806234" y="276"/>
                </a:lnTo>
                <a:lnTo>
                  <a:pt x="871349" y="34"/>
                </a:lnTo>
                <a:lnTo>
                  <a:pt x="942584" y="0"/>
                </a:lnTo>
                <a:lnTo>
                  <a:pt x="938412" y="0"/>
                </a:lnTo>
                <a:close/>
              </a:path>
            </a:pathLst>
          </a:custGeom>
          <a:ln w="52354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0876590" y="160351"/>
            <a:ext cx="4092575" cy="6731000"/>
          </a:xfrm>
          <a:custGeom>
            <a:avLst/>
            <a:gdLst/>
            <a:ahLst/>
            <a:cxnLst/>
            <a:rect l="l" t="t" r="r" b="b"/>
            <a:pathLst>
              <a:path w="4092575" h="6731000">
                <a:moveTo>
                  <a:pt x="938412" y="0"/>
                </a:moveTo>
                <a:lnTo>
                  <a:pt x="3154100" y="0"/>
                </a:lnTo>
                <a:lnTo>
                  <a:pt x="3224297" y="34"/>
                </a:lnTo>
                <a:lnTo>
                  <a:pt x="3288563" y="276"/>
                </a:lnTo>
                <a:lnTo>
                  <a:pt x="3347532" y="932"/>
                </a:lnTo>
                <a:lnTo>
                  <a:pt x="3401839" y="2211"/>
                </a:lnTo>
                <a:lnTo>
                  <a:pt x="3452122" y="4318"/>
                </a:lnTo>
                <a:lnTo>
                  <a:pt x="3499013" y="7462"/>
                </a:lnTo>
                <a:lnTo>
                  <a:pt x="3543150" y="11850"/>
                </a:lnTo>
                <a:lnTo>
                  <a:pt x="3585167" y="17689"/>
                </a:lnTo>
                <a:lnTo>
                  <a:pt x="3625699" y="25187"/>
                </a:lnTo>
                <a:lnTo>
                  <a:pt x="3665383" y="34550"/>
                </a:lnTo>
                <a:lnTo>
                  <a:pt x="3704852" y="45986"/>
                </a:lnTo>
                <a:lnTo>
                  <a:pt x="3751445" y="65310"/>
                </a:lnTo>
                <a:lnTo>
                  <a:pt x="3795814" y="88469"/>
                </a:lnTo>
                <a:lnTo>
                  <a:pt x="3837758" y="115263"/>
                </a:lnTo>
                <a:lnTo>
                  <a:pt x="3877074" y="145490"/>
                </a:lnTo>
                <a:lnTo>
                  <a:pt x="3913563" y="178949"/>
                </a:lnTo>
                <a:lnTo>
                  <a:pt x="3947021" y="215437"/>
                </a:lnTo>
                <a:lnTo>
                  <a:pt x="3977248" y="254754"/>
                </a:lnTo>
                <a:lnTo>
                  <a:pt x="4004042" y="296697"/>
                </a:lnTo>
                <a:lnTo>
                  <a:pt x="4027202" y="341066"/>
                </a:lnTo>
                <a:lnTo>
                  <a:pt x="4046526" y="387659"/>
                </a:lnTo>
                <a:lnTo>
                  <a:pt x="4057962" y="427131"/>
                </a:lnTo>
                <a:lnTo>
                  <a:pt x="4067325" y="466837"/>
                </a:lnTo>
                <a:lnTo>
                  <a:pt x="4074822" y="507429"/>
                </a:lnTo>
                <a:lnTo>
                  <a:pt x="4080661" y="549562"/>
                </a:lnTo>
                <a:lnTo>
                  <a:pt x="4085049" y="593890"/>
                </a:lnTo>
                <a:lnTo>
                  <a:pt x="4088193" y="641067"/>
                </a:lnTo>
                <a:lnTo>
                  <a:pt x="4090300" y="691747"/>
                </a:lnTo>
                <a:lnTo>
                  <a:pt x="4091579" y="746585"/>
                </a:lnTo>
                <a:lnTo>
                  <a:pt x="4092235" y="806234"/>
                </a:lnTo>
                <a:lnTo>
                  <a:pt x="4092477" y="871349"/>
                </a:lnTo>
                <a:lnTo>
                  <a:pt x="4092512" y="942584"/>
                </a:lnTo>
                <a:lnTo>
                  <a:pt x="4092512" y="5791998"/>
                </a:lnTo>
                <a:lnTo>
                  <a:pt x="4092477" y="5862195"/>
                </a:lnTo>
                <a:lnTo>
                  <a:pt x="4092235" y="5926461"/>
                </a:lnTo>
                <a:lnTo>
                  <a:pt x="4091579" y="5985430"/>
                </a:lnTo>
                <a:lnTo>
                  <a:pt x="4090300" y="6039738"/>
                </a:lnTo>
                <a:lnTo>
                  <a:pt x="4088193" y="6090020"/>
                </a:lnTo>
                <a:lnTo>
                  <a:pt x="4085049" y="6136912"/>
                </a:lnTo>
                <a:lnTo>
                  <a:pt x="4080661" y="6181049"/>
                </a:lnTo>
                <a:lnTo>
                  <a:pt x="4074822" y="6223066"/>
                </a:lnTo>
                <a:lnTo>
                  <a:pt x="4067325" y="6263598"/>
                </a:lnTo>
                <a:lnTo>
                  <a:pt x="4057962" y="6303281"/>
                </a:lnTo>
                <a:lnTo>
                  <a:pt x="4046526" y="6342751"/>
                </a:lnTo>
                <a:lnTo>
                  <a:pt x="4027202" y="6389344"/>
                </a:lnTo>
                <a:lnTo>
                  <a:pt x="4004042" y="6433713"/>
                </a:lnTo>
                <a:lnTo>
                  <a:pt x="3977248" y="6475656"/>
                </a:lnTo>
                <a:lnTo>
                  <a:pt x="3947021" y="6514973"/>
                </a:lnTo>
                <a:lnTo>
                  <a:pt x="3913563" y="6551461"/>
                </a:lnTo>
                <a:lnTo>
                  <a:pt x="3877074" y="6584919"/>
                </a:lnTo>
                <a:lnTo>
                  <a:pt x="3837758" y="6615146"/>
                </a:lnTo>
                <a:lnTo>
                  <a:pt x="3795814" y="6641941"/>
                </a:lnTo>
                <a:lnTo>
                  <a:pt x="3751445" y="6665100"/>
                </a:lnTo>
                <a:lnTo>
                  <a:pt x="3704852" y="6684424"/>
                </a:lnTo>
                <a:lnTo>
                  <a:pt x="3665380" y="6695860"/>
                </a:lnTo>
                <a:lnTo>
                  <a:pt x="3625674" y="6705223"/>
                </a:lnTo>
                <a:lnTo>
                  <a:pt x="3585082" y="6712721"/>
                </a:lnTo>
                <a:lnTo>
                  <a:pt x="3542950" y="6718560"/>
                </a:lnTo>
                <a:lnTo>
                  <a:pt x="3498622" y="6722947"/>
                </a:lnTo>
                <a:lnTo>
                  <a:pt x="3451444" y="6726092"/>
                </a:lnTo>
                <a:lnTo>
                  <a:pt x="3400764" y="6728199"/>
                </a:lnTo>
                <a:lnTo>
                  <a:pt x="3345926" y="6729477"/>
                </a:lnTo>
                <a:lnTo>
                  <a:pt x="3286277" y="6730134"/>
                </a:lnTo>
                <a:lnTo>
                  <a:pt x="3221162" y="6730376"/>
                </a:lnTo>
                <a:lnTo>
                  <a:pt x="3149928" y="6730410"/>
                </a:lnTo>
                <a:lnTo>
                  <a:pt x="938412" y="6730410"/>
                </a:lnTo>
                <a:lnTo>
                  <a:pt x="868214" y="6730376"/>
                </a:lnTo>
                <a:lnTo>
                  <a:pt x="803949" y="6730134"/>
                </a:lnTo>
                <a:lnTo>
                  <a:pt x="744980" y="6729477"/>
                </a:lnTo>
                <a:lnTo>
                  <a:pt x="690672" y="6728199"/>
                </a:lnTo>
                <a:lnTo>
                  <a:pt x="640390" y="6726092"/>
                </a:lnTo>
                <a:lnTo>
                  <a:pt x="593498" y="6722947"/>
                </a:lnTo>
                <a:lnTo>
                  <a:pt x="549361" y="6718560"/>
                </a:lnTo>
                <a:lnTo>
                  <a:pt x="507344" y="6712721"/>
                </a:lnTo>
                <a:lnTo>
                  <a:pt x="466812" y="6705223"/>
                </a:lnTo>
                <a:lnTo>
                  <a:pt x="427128" y="6695860"/>
                </a:lnTo>
                <a:lnTo>
                  <a:pt x="387659" y="6684424"/>
                </a:lnTo>
                <a:lnTo>
                  <a:pt x="341066" y="6665100"/>
                </a:lnTo>
                <a:lnTo>
                  <a:pt x="296697" y="6641941"/>
                </a:lnTo>
                <a:lnTo>
                  <a:pt x="254754" y="6615146"/>
                </a:lnTo>
                <a:lnTo>
                  <a:pt x="215437" y="6584919"/>
                </a:lnTo>
                <a:lnTo>
                  <a:pt x="178949" y="6551461"/>
                </a:lnTo>
                <a:lnTo>
                  <a:pt x="145490" y="6514973"/>
                </a:lnTo>
                <a:lnTo>
                  <a:pt x="115263" y="6475656"/>
                </a:lnTo>
                <a:lnTo>
                  <a:pt x="88469" y="6433713"/>
                </a:lnTo>
                <a:lnTo>
                  <a:pt x="65310" y="6389344"/>
                </a:lnTo>
                <a:lnTo>
                  <a:pt x="45986" y="6342751"/>
                </a:lnTo>
                <a:lnTo>
                  <a:pt x="34550" y="6303278"/>
                </a:lnTo>
                <a:lnTo>
                  <a:pt x="25187" y="6263573"/>
                </a:lnTo>
                <a:lnTo>
                  <a:pt x="17689" y="6222981"/>
                </a:lnTo>
                <a:lnTo>
                  <a:pt x="11850" y="6180848"/>
                </a:lnTo>
                <a:lnTo>
                  <a:pt x="7462" y="6136520"/>
                </a:lnTo>
                <a:lnTo>
                  <a:pt x="4318" y="6089343"/>
                </a:lnTo>
                <a:lnTo>
                  <a:pt x="2211" y="6038663"/>
                </a:lnTo>
                <a:lnTo>
                  <a:pt x="932" y="5983825"/>
                </a:lnTo>
                <a:lnTo>
                  <a:pt x="276" y="5924176"/>
                </a:lnTo>
                <a:lnTo>
                  <a:pt x="34" y="5859061"/>
                </a:lnTo>
                <a:lnTo>
                  <a:pt x="0" y="5787826"/>
                </a:lnTo>
                <a:lnTo>
                  <a:pt x="0" y="938412"/>
                </a:lnTo>
                <a:lnTo>
                  <a:pt x="34" y="868214"/>
                </a:lnTo>
                <a:lnTo>
                  <a:pt x="276" y="803949"/>
                </a:lnTo>
                <a:lnTo>
                  <a:pt x="932" y="744980"/>
                </a:lnTo>
                <a:lnTo>
                  <a:pt x="2211" y="690672"/>
                </a:lnTo>
                <a:lnTo>
                  <a:pt x="4318" y="640390"/>
                </a:lnTo>
                <a:lnTo>
                  <a:pt x="7462" y="593498"/>
                </a:lnTo>
                <a:lnTo>
                  <a:pt x="11850" y="549361"/>
                </a:lnTo>
                <a:lnTo>
                  <a:pt x="17689" y="507344"/>
                </a:lnTo>
                <a:lnTo>
                  <a:pt x="25187" y="466812"/>
                </a:lnTo>
                <a:lnTo>
                  <a:pt x="34550" y="427128"/>
                </a:lnTo>
                <a:lnTo>
                  <a:pt x="45986" y="387659"/>
                </a:lnTo>
                <a:lnTo>
                  <a:pt x="65310" y="341066"/>
                </a:lnTo>
                <a:lnTo>
                  <a:pt x="88469" y="296697"/>
                </a:lnTo>
                <a:lnTo>
                  <a:pt x="115263" y="254754"/>
                </a:lnTo>
                <a:lnTo>
                  <a:pt x="145490" y="215437"/>
                </a:lnTo>
                <a:lnTo>
                  <a:pt x="178949" y="178949"/>
                </a:lnTo>
                <a:lnTo>
                  <a:pt x="215437" y="145490"/>
                </a:lnTo>
                <a:lnTo>
                  <a:pt x="254754" y="115263"/>
                </a:lnTo>
                <a:lnTo>
                  <a:pt x="296697" y="88469"/>
                </a:lnTo>
                <a:lnTo>
                  <a:pt x="341066" y="65310"/>
                </a:lnTo>
                <a:lnTo>
                  <a:pt x="387659" y="45986"/>
                </a:lnTo>
                <a:lnTo>
                  <a:pt x="427131" y="34550"/>
                </a:lnTo>
                <a:lnTo>
                  <a:pt x="466837" y="25187"/>
                </a:lnTo>
                <a:lnTo>
                  <a:pt x="507429" y="17689"/>
                </a:lnTo>
                <a:lnTo>
                  <a:pt x="549562" y="11850"/>
                </a:lnTo>
                <a:lnTo>
                  <a:pt x="593890" y="7462"/>
                </a:lnTo>
                <a:lnTo>
                  <a:pt x="641067" y="4318"/>
                </a:lnTo>
                <a:lnTo>
                  <a:pt x="691747" y="2211"/>
                </a:lnTo>
                <a:lnTo>
                  <a:pt x="746585" y="932"/>
                </a:lnTo>
                <a:lnTo>
                  <a:pt x="806234" y="276"/>
                </a:lnTo>
                <a:lnTo>
                  <a:pt x="871349" y="34"/>
                </a:lnTo>
                <a:lnTo>
                  <a:pt x="942584" y="0"/>
                </a:lnTo>
                <a:lnTo>
                  <a:pt x="938412" y="0"/>
                </a:lnTo>
                <a:close/>
              </a:path>
            </a:pathLst>
          </a:custGeom>
          <a:ln w="52354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5808408" y="160351"/>
            <a:ext cx="4092575" cy="6731000"/>
          </a:xfrm>
          <a:custGeom>
            <a:avLst/>
            <a:gdLst/>
            <a:ahLst/>
            <a:cxnLst/>
            <a:rect l="l" t="t" r="r" b="b"/>
            <a:pathLst>
              <a:path w="4092575" h="6731000">
                <a:moveTo>
                  <a:pt x="938412" y="0"/>
                </a:moveTo>
                <a:lnTo>
                  <a:pt x="3154100" y="0"/>
                </a:lnTo>
                <a:lnTo>
                  <a:pt x="3224297" y="34"/>
                </a:lnTo>
                <a:lnTo>
                  <a:pt x="3288563" y="276"/>
                </a:lnTo>
                <a:lnTo>
                  <a:pt x="3347532" y="932"/>
                </a:lnTo>
                <a:lnTo>
                  <a:pt x="3401839" y="2211"/>
                </a:lnTo>
                <a:lnTo>
                  <a:pt x="3452122" y="4318"/>
                </a:lnTo>
                <a:lnTo>
                  <a:pt x="3499013" y="7462"/>
                </a:lnTo>
                <a:lnTo>
                  <a:pt x="3543150" y="11850"/>
                </a:lnTo>
                <a:lnTo>
                  <a:pt x="3585167" y="17689"/>
                </a:lnTo>
                <a:lnTo>
                  <a:pt x="3625699" y="25187"/>
                </a:lnTo>
                <a:lnTo>
                  <a:pt x="3665383" y="34550"/>
                </a:lnTo>
                <a:lnTo>
                  <a:pt x="3704852" y="45986"/>
                </a:lnTo>
                <a:lnTo>
                  <a:pt x="3751445" y="65310"/>
                </a:lnTo>
                <a:lnTo>
                  <a:pt x="3795814" y="88469"/>
                </a:lnTo>
                <a:lnTo>
                  <a:pt x="3837758" y="115263"/>
                </a:lnTo>
                <a:lnTo>
                  <a:pt x="3877074" y="145490"/>
                </a:lnTo>
                <a:lnTo>
                  <a:pt x="3913563" y="178949"/>
                </a:lnTo>
                <a:lnTo>
                  <a:pt x="3947021" y="215437"/>
                </a:lnTo>
                <a:lnTo>
                  <a:pt x="3977248" y="254754"/>
                </a:lnTo>
                <a:lnTo>
                  <a:pt x="4004042" y="296697"/>
                </a:lnTo>
                <a:lnTo>
                  <a:pt x="4027202" y="341066"/>
                </a:lnTo>
                <a:lnTo>
                  <a:pt x="4046526" y="387659"/>
                </a:lnTo>
                <a:lnTo>
                  <a:pt x="4057962" y="427131"/>
                </a:lnTo>
                <a:lnTo>
                  <a:pt x="4067325" y="466837"/>
                </a:lnTo>
                <a:lnTo>
                  <a:pt x="4074822" y="507429"/>
                </a:lnTo>
                <a:lnTo>
                  <a:pt x="4080661" y="549562"/>
                </a:lnTo>
                <a:lnTo>
                  <a:pt x="4085049" y="593890"/>
                </a:lnTo>
                <a:lnTo>
                  <a:pt x="4088193" y="641067"/>
                </a:lnTo>
                <a:lnTo>
                  <a:pt x="4090300" y="691747"/>
                </a:lnTo>
                <a:lnTo>
                  <a:pt x="4091579" y="746585"/>
                </a:lnTo>
                <a:lnTo>
                  <a:pt x="4092235" y="806234"/>
                </a:lnTo>
                <a:lnTo>
                  <a:pt x="4092477" y="871349"/>
                </a:lnTo>
                <a:lnTo>
                  <a:pt x="4092512" y="942584"/>
                </a:lnTo>
                <a:lnTo>
                  <a:pt x="4092512" y="5791998"/>
                </a:lnTo>
                <a:lnTo>
                  <a:pt x="4092477" y="5862195"/>
                </a:lnTo>
                <a:lnTo>
                  <a:pt x="4092235" y="5926461"/>
                </a:lnTo>
                <a:lnTo>
                  <a:pt x="4091579" y="5985430"/>
                </a:lnTo>
                <a:lnTo>
                  <a:pt x="4090300" y="6039738"/>
                </a:lnTo>
                <a:lnTo>
                  <a:pt x="4088193" y="6090020"/>
                </a:lnTo>
                <a:lnTo>
                  <a:pt x="4085049" y="6136912"/>
                </a:lnTo>
                <a:lnTo>
                  <a:pt x="4080661" y="6181049"/>
                </a:lnTo>
                <a:lnTo>
                  <a:pt x="4074822" y="6223066"/>
                </a:lnTo>
                <a:lnTo>
                  <a:pt x="4067325" y="6263598"/>
                </a:lnTo>
                <a:lnTo>
                  <a:pt x="4057962" y="6303281"/>
                </a:lnTo>
                <a:lnTo>
                  <a:pt x="4046526" y="6342751"/>
                </a:lnTo>
                <a:lnTo>
                  <a:pt x="4027202" y="6389344"/>
                </a:lnTo>
                <a:lnTo>
                  <a:pt x="4004042" y="6433713"/>
                </a:lnTo>
                <a:lnTo>
                  <a:pt x="3977248" y="6475656"/>
                </a:lnTo>
                <a:lnTo>
                  <a:pt x="3947021" y="6514973"/>
                </a:lnTo>
                <a:lnTo>
                  <a:pt x="3913563" y="6551461"/>
                </a:lnTo>
                <a:lnTo>
                  <a:pt x="3877074" y="6584919"/>
                </a:lnTo>
                <a:lnTo>
                  <a:pt x="3837758" y="6615146"/>
                </a:lnTo>
                <a:lnTo>
                  <a:pt x="3795814" y="6641941"/>
                </a:lnTo>
                <a:lnTo>
                  <a:pt x="3751445" y="6665100"/>
                </a:lnTo>
                <a:lnTo>
                  <a:pt x="3704852" y="6684424"/>
                </a:lnTo>
                <a:lnTo>
                  <a:pt x="3665380" y="6695860"/>
                </a:lnTo>
                <a:lnTo>
                  <a:pt x="3625674" y="6705223"/>
                </a:lnTo>
                <a:lnTo>
                  <a:pt x="3585082" y="6712721"/>
                </a:lnTo>
                <a:lnTo>
                  <a:pt x="3542950" y="6718560"/>
                </a:lnTo>
                <a:lnTo>
                  <a:pt x="3498622" y="6722947"/>
                </a:lnTo>
                <a:lnTo>
                  <a:pt x="3451444" y="6726092"/>
                </a:lnTo>
                <a:lnTo>
                  <a:pt x="3400764" y="6728199"/>
                </a:lnTo>
                <a:lnTo>
                  <a:pt x="3345926" y="6729477"/>
                </a:lnTo>
                <a:lnTo>
                  <a:pt x="3286277" y="6730134"/>
                </a:lnTo>
                <a:lnTo>
                  <a:pt x="3221162" y="6730376"/>
                </a:lnTo>
                <a:lnTo>
                  <a:pt x="3149928" y="6730410"/>
                </a:lnTo>
                <a:lnTo>
                  <a:pt x="938412" y="6730410"/>
                </a:lnTo>
                <a:lnTo>
                  <a:pt x="868214" y="6730376"/>
                </a:lnTo>
                <a:lnTo>
                  <a:pt x="803949" y="6730134"/>
                </a:lnTo>
                <a:lnTo>
                  <a:pt x="744980" y="6729477"/>
                </a:lnTo>
                <a:lnTo>
                  <a:pt x="690672" y="6728199"/>
                </a:lnTo>
                <a:lnTo>
                  <a:pt x="640390" y="6726092"/>
                </a:lnTo>
                <a:lnTo>
                  <a:pt x="593498" y="6722947"/>
                </a:lnTo>
                <a:lnTo>
                  <a:pt x="549361" y="6718560"/>
                </a:lnTo>
                <a:lnTo>
                  <a:pt x="507344" y="6712721"/>
                </a:lnTo>
                <a:lnTo>
                  <a:pt x="466812" y="6705223"/>
                </a:lnTo>
                <a:lnTo>
                  <a:pt x="427128" y="6695860"/>
                </a:lnTo>
                <a:lnTo>
                  <a:pt x="387659" y="6684424"/>
                </a:lnTo>
                <a:lnTo>
                  <a:pt x="341066" y="6665100"/>
                </a:lnTo>
                <a:lnTo>
                  <a:pt x="296697" y="6641941"/>
                </a:lnTo>
                <a:lnTo>
                  <a:pt x="254754" y="6615146"/>
                </a:lnTo>
                <a:lnTo>
                  <a:pt x="215437" y="6584919"/>
                </a:lnTo>
                <a:lnTo>
                  <a:pt x="178949" y="6551461"/>
                </a:lnTo>
                <a:lnTo>
                  <a:pt x="145490" y="6514973"/>
                </a:lnTo>
                <a:lnTo>
                  <a:pt x="115263" y="6475656"/>
                </a:lnTo>
                <a:lnTo>
                  <a:pt x="88469" y="6433713"/>
                </a:lnTo>
                <a:lnTo>
                  <a:pt x="65310" y="6389344"/>
                </a:lnTo>
                <a:lnTo>
                  <a:pt x="45986" y="6342751"/>
                </a:lnTo>
                <a:lnTo>
                  <a:pt x="34550" y="6303278"/>
                </a:lnTo>
                <a:lnTo>
                  <a:pt x="25187" y="6263573"/>
                </a:lnTo>
                <a:lnTo>
                  <a:pt x="17689" y="6222981"/>
                </a:lnTo>
                <a:lnTo>
                  <a:pt x="11850" y="6180848"/>
                </a:lnTo>
                <a:lnTo>
                  <a:pt x="7462" y="6136520"/>
                </a:lnTo>
                <a:lnTo>
                  <a:pt x="4318" y="6089343"/>
                </a:lnTo>
                <a:lnTo>
                  <a:pt x="2211" y="6038663"/>
                </a:lnTo>
                <a:lnTo>
                  <a:pt x="932" y="5983825"/>
                </a:lnTo>
                <a:lnTo>
                  <a:pt x="276" y="5924176"/>
                </a:lnTo>
                <a:lnTo>
                  <a:pt x="34" y="5859061"/>
                </a:lnTo>
                <a:lnTo>
                  <a:pt x="0" y="5787826"/>
                </a:lnTo>
                <a:lnTo>
                  <a:pt x="0" y="938412"/>
                </a:lnTo>
                <a:lnTo>
                  <a:pt x="34" y="868214"/>
                </a:lnTo>
                <a:lnTo>
                  <a:pt x="276" y="803949"/>
                </a:lnTo>
                <a:lnTo>
                  <a:pt x="932" y="744980"/>
                </a:lnTo>
                <a:lnTo>
                  <a:pt x="2211" y="690672"/>
                </a:lnTo>
                <a:lnTo>
                  <a:pt x="4318" y="640390"/>
                </a:lnTo>
                <a:lnTo>
                  <a:pt x="7462" y="593498"/>
                </a:lnTo>
                <a:lnTo>
                  <a:pt x="11850" y="549361"/>
                </a:lnTo>
                <a:lnTo>
                  <a:pt x="17689" y="507344"/>
                </a:lnTo>
                <a:lnTo>
                  <a:pt x="25187" y="466812"/>
                </a:lnTo>
                <a:lnTo>
                  <a:pt x="34550" y="427128"/>
                </a:lnTo>
                <a:lnTo>
                  <a:pt x="45986" y="387659"/>
                </a:lnTo>
                <a:lnTo>
                  <a:pt x="65310" y="341066"/>
                </a:lnTo>
                <a:lnTo>
                  <a:pt x="88469" y="296697"/>
                </a:lnTo>
                <a:lnTo>
                  <a:pt x="115263" y="254754"/>
                </a:lnTo>
                <a:lnTo>
                  <a:pt x="145490" y="215437"/>
                </a:lnTo>
                <a:lnTo>
                  <a:pt x="178949" y="178949"/>
                </a:lnTo>
                <a:lnTo>
                  <a:pt x="215437" y="145490"/>
                </a:lnTo>
                <a:lnTo>
                  <a:pt x="254754" y="115263"/>
                </a:lnTo>
                <a:lnTo>
                  <a:pt x="296697" y="88469"/>
                </a:lnTo>
                <a:lnTo>
                  <a:pt x="341066" y="65310"/>
                </a:lnTo>
                <a:lnTo>
                  <a:pt x="387659" y="45986"/>
                </a:lnTo>
                <a:lnTo>
                  <a:pt x="427131" y="34550"/>
                </a:lnTo>
                <a:lnTo>
                  <a:pt x="466837" y="25187"/>
                </a:lnTo>
                <a:lnTo>
                  <a:pt x="507429" y="17689"/>
                </a:lnTo>
                <a:lnTo>
                  <a:pt x="549562" y="11850"/>
                </a:lnTo>
                <a:lnTo>
                  <a:pt x="593890" y="7462"/>
                </a:lnTo>
                <a:lnTo>
                  <a:pt x="641067" y="4318"/>
                </a:lnTo>
                <a:lnTo>
                  <a:pt x="691747" y="2211"/>
                </a:lnTo>
                <a:lnTo>
                  <a:pt x="746585" y="932"/>
                </a:lnTo>
                <a:lnTo>
                  <a:pt x="806234" y="276"/>
                </a:lnTo>
                <a:lnTo>
                  <a:pt x="871349" y="34"/>
                </a:lnTo>
                <a:lnTo>
                  <a:pt x="942584" y="0"/>
                </a:lnTo>
                <a:lnTo>
                  <a:pt x="938412" y="0"/>
                </a:lnTo>
                <a:close/>
              </a:path>
            </a:pathLst>
          </a:custGeom>
          <a:ln w="52354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 txBox="1"/>
          <p:nvPr/>
        </p:nvSpPr>
        <p:spPr>
          <a:xfrm>
            <a:off x="1476394" y="1112007"/>
            <a:ext cx="2950210" cy="10061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0825">
              <a:lnSpc>
                <a:spcPts val="2370"/>
              </a:lnSpc>
              <a:tabLst>
                <a:tab pos="1329690" algn="l"/>
                <a:tab pos="2449830" algn="l"/>
              </a:tabLst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	help	help</a:t>
            </a:r>
            <a:endParaRPr sz="2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Times New Roman"/>
              <a:cs typeface="Times New Roman"/>
            </a:endParaRPr>
          </a:p>
          <a:p>
            <a:pPr marR="177165" algn="just">
              <a:lnSpc>
                <a:spcPts val="3879"/>
              </a:lnSpc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function1()  function2()  function3()  function4()</a:t>
            </a:r>
            <a:endParaRPr sz="3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 marL="210820" algn="ctr">
              <a:lnSpc>
                <a:spcPct val="100000"/>
              </a:lnSpc>
              <a:spcBef>
                <a:spcPts val="3525"/>
              </a:spcBef>
            </a:pPr>
            <a:r>
              <a:rPr sz="5900" spc="155" dirty="0">
                <a:latin typeface="Calibri"/>
                <a:cs typeface="Calibri"/>
              </a:rPr>
              <a:t>Base</a:t>
            </a:r>
            <a:r>
              <a:rPr sz="5900" spc="-235" dirty="0">
                <a:latin typeface="Calibri"/>
                <a:cs typeface="Calibri"/>
              </a:rPr>
              <a:t> </a:t>
            </a:r>
            <a:r>
              <a:rPr sz="5900" spc="170" dirty="0">
                <a:latin typeface="Calibri"/>
                <a:cs typeface="Calibri"/>
              </a:rPr>
              <a:t>R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11159735" y="10185942"/>
            <a:ext cx="352806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170" dirty="0">
                <a:latin typeface="Calibri"/>
                <a:cs typeface="Calibri"/>
              </a:rPr>
              <a:t>R</a:t>
            </a:r>
            <a:r>
              <a:rPr sz="5900" spc="-210" dirty="0">
                <a:latin typeface="Calibri"/>
                <a:cs typeface="Calibri"/>
              </a:rPr>
              <a:t> </a:t>
            </a:r>
            <a:r>
              <a:rPr sz="5900" spc="135" dirty="0">
                <a:latin typeface="Calibri"/>
                <a:cs typeface="Calibri"/>
              </a:rPr>
              <a:t>Packages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2652413" y="6859640"/>
            <a:ext cx="814069" cy="2988310"/>
          </a:xfrm>
          <a:custGeom>
            <a:avLst/>
            <a:gdLst/>
            <a:ahLst/>
            <a:cxnLst/>
            <a:rect l="l" t="t" r="r" b="b"/>
            <a:pathLst>
              <a:path w="814070" h="2988309">
                <a:moveTo>
                  <a:pt x="813564" y="2418574"/>
                </a:moveTo>
                <a:lnTo>
                  <a:pt x="0" y="2418574"/>
                </a:lnTo>
                <a:lnTo>
                  <a:pt x="406782" y="2987897"/>
                </a:lnTo>
                <a:lnTo>
                  <a:pt x="813564" y="2418574"/>
                </a:lnTo>
                <a:close/>
              </a:path>
              <a:path w="814070" h="2988309">
                <a:moveTo>
                  <a:pt x="603020" y="0"/>
                </a:moveTo>
                <a:lnTo>
                  <a:pt x="210543" y="0"/>
                </a:lnTo>
                <a:lnTo>
                  <a:pt x="210543" y="2418574"/>
                </a:lnTo>
                <a:lnTo>
                  <a:pt x="603020" y="2418574"/>
                </a:lnTo>
                <a:lnTo>
                  <a:pt x="603020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584237" y="6906290"/>
            <a:ext cx="814069" cy="1228090"/>
          </a:xfrm>
          <a:custGeom>
            <a:avLst/>
            <a:gdLst/>
            <a:ahLst/>
            <a:cxnLst/>
            <a:rect l="l" t="t" r="r" b="b"/>
            <a:pathLst>
              <a:path w="814070" h="1228090">
                <a:moveTo>
                  <a:pt x="813564" y="658461"/>
                </a:moveTo>
                <a:lnTo>
                  <a:pt x="0" y="658461"/>
                </a:lnTo>
                <a:lnTo>
                  <a:pt x="406782" y="1227784"/>
                </a:lnTo>
                <a:lnTo>
                  <a:pt x="813564" y="658461"/>
                </a:lnTo>
                <a:close/>
              </a:path>
              <a:path w="814070" h="1228090">
                <a:moveTo>
                  <a:pt x="603020" y="0"/>
                </a:moveTo>
                <a:lnTo>
                  <a:pt x="210544" y="0"/>
                </a:lnTo>
                <a:lnTo>
                  <a:pt x="210544" y="658461"/>
                </a:lnTo>
                <a:lnTo>
                  <a:pt x="603020" y="658461"/>
                </a:lnTo>
                <a:lnTo>
                  <a:pt x="603020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2516058" y="6906290"/>
            <a:ext cx="814069" cy="1228090"/>
          </a:xfrm>
          <a:custGeom>
            <a:avLst/>
            <a:gdLst/>
            <a:ahLst/>
            <a:cxnLst/>
            <a:rect l="l" t="t" r="r" b="b"/>
            <a:pathLst>
              <a:path w="814069" h="1228090">
                <a:moveTo>
                  <a:pt x="813566" y="658461"/>
                </a:moveTo>
                <a:lnTo>
                  <a:pt x="0" y="658461"/>
                </a:lnTo>
                <a:lnTo>
                  <a:pt x="406783" y="1227784"/>
                </a:lnTo>
                <a:lnTo>
                  <a:pt x="813566" y="658461"/>
                </a:lnTo>
                <a:close/>
              </a:path>
              <a:path w="814069" h="1228090">
                <a:moveTo>
                  <a:pt x="603028" y="0"/>
                </a:moveTo>
                <a:lnTo>
                  <a:pt x="210548" y="0"/>
                </a:lnTo>
                <a:lnTo>
                  <a:pt x="210548" y="658461"/>
                </a:lnTo>
                <a:lnTo>
                  <a:pt x="603028" y="658461"/>
                </a:lnTo>
                <a:lnTo>
                  <a:pt x="603028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7447886" y="6906290"/>
            <a:ext cx="814069" cy="1228090"/>
          </a:xfrm>
          <a:custGeom>
            <a:avLst/>
            <a:gdLst/>
            <a:ahLst/>
            <a:cxnLst/>
            <a:rect l="l" t="t" r="r" b="b"/>
            <a:pathLst>
              <a:path w="814069" h="1228090">
                <a:moveTo>
                  <a:pt x="813566" y="658461"/>
                </a:moveTo>
                <a:lnTo>
                  <a:pt x="0" y="658461"/>
                </a:lnTo>
                <a:lnTo>
                  <a:pt x="406783" y="1227784"/>
                </a:lnTo>
                <a:lnTo>
                  <a:pt x="813566" y="658461"/>
                </a:lnTo>
                <a:close/>
              </a:path>
              <a:path w="814069" h="1228090">
                <a:moveTo>
                  <a:pt x="603018" y="0"/>
                </a:moveTo>
                <a:lnTo>
                  <a:pt x="210538" y="0"/>
                </a:lnTo>
                <a:lnTo>
                  <a:pt x="210538" y="658461"/>
                </a:lnTo>
                <a:lnTo>
                  <a:pt x="603018" y="658461"/>
                </a:lnTo>
                <a:lnTo>
                  <a:pt x="603018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03174" y="0"/>
            <a:ext cx="5527040" cy="11308715"/>
          </a:xfrm>
          <a:custGeom>
            <a:avLst/>
            <a:gdLst/>
            <a:ahLst/>
            <a:cxnLst/>
            <a:rect l="l" t="t" r="r" b="b"/>
            <a:pathLst>
              <a:path w="5527040" h="11308715">
                <a:moveTo>
                  <a:pt x="0" y="0"/>
                </a:moveTo>
                <a:lnTo>
                  <a:pt x="5526739" y="0"/>
                </a:lnTo>
                <a:lnTo>
                  <a:pt x="552673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37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6034" y="430649"/>
            <a:ext cx="19352028" cy="10192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00" dirty="0"/>
              <a:t>14108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133465" y="2144302"/>
            <a:ext cx="2834640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480"/>
              </a:lnSpc>
              <a:spcBef>
                <a:spcPts val="100"/>
              </a:spcBef>
            </a:pPr>
            <a:r>
              <a:rPr sz="5850" spc="-140" dirty="0">
                <a:latin typeface="Tahoma"/>
                <a:cs typeface="Tahoma"/>
              </a:rPr>
              <a:t>p</a:t>
            </a:r>
            <a:r>
              <a:rPr sz="5850" spc="-155" dirty="0">
                <a:latin typeface="Tahoma"/>
                <a:cs typeface="Tahoma"/>
              </a:rPr>
              <a:t>ac</a:t>
            </a:r>
            <a:r>
              <a:rPr sz="5850" spc="-220" dirty="0">
                <a:latin typeface="Tahoma"/>
                <a:cs typeface="Tahoma"/>
              </a:rPr>
              <a:t>k</a:t>
            </a:r>
            <a:r>
              <a:rPr sz="5850" spc="-285" dirty="0">
                <a:latin typeface="Tahoma"/>
                <a:cs typeface="Tahoma"/>
              </a:rPr>
              <a:t>a</a:t>
            </a:r>
            <a:r>
              <a:rPr sz="5850" spc="-365" dirty="0">
                <a:latin typeface="Tahoma"/>
                <a:cs typeface="Tahoma"/>
              </a:rPr>
              <a:t>g</a:t>
            </a:r>
            <a:r>
              <a:rPr sz="5850" spc="-250" dirty="0">
                <a:latin typeface="Tahoma"/>
                <a:cs typeface="Tahoma"/>
              </a:rPr>
              <a:t>es</a:t>
            </a:r>
            <a:endParaRPr sz="5850">
              <a:latin typeface="Tahoma"/>
              <a:cs typeface="Tahoma"/>
            </a:endParaRPr>
          </a:p>
          <a:p>
            <a:pPr marL="43815">
              <a:lnSpc>
                <a:spcPts val="6180"/>
              </a:lnSpc>
            </a:pPr>
            <a:r>
              <a:rPr sz="5600" spc="-70" dirty="0">
                <a:latin typeface="Tahoma"/>
                <a:cs typeface="Tahoma"/>
              </a:rPr>
              <a:t>in</a:t>
            </a:r>
            <a:r>
              <a:rPr sz="5600" spc="-715" dirty="0">
                <a:latin typeface="Tahoma"/>
                <a:cs typeface="Tahoma"/>
              </a:rPr>
              <a:t> </a:t>
            </a:r>
            <a:r>
              <a:rPr sz="5600" b="1" spc="-50" dirty="0">
                <a:latin typeface="Calibri"/>
                <a:cs typeface="Calibri"/>
              </a:rPr>
              <a:t>5/2019</a:t>
            </a:r>
            <a:endParaRPr sz="5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850629" y="10971259"/>
            <a:ext cx="1814195" cy="1765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950" u="sng" spc="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Graph </a:t>
            </a:r>
            <a:r>
              <a:rPr sz="950" u="sng" spc="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by</a:t>
            </a:r>
            <a:r>
              <a:rPr sz="950" u="sng" spc="-1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950" u="sng" spc="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https://besteamperu.org</a:t>
            </a:r>
            <a:endParaRPr sz="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9612" y="630307"/>
            <a:ext cx="19504872" cy="10678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37</a:t>
            </a:fld>
            <a:endParaRPr spc="-5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60650" y="2488892"/>
            <a:ext cx="14548248" cy="88177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01740" y="699320"/>
            <a:ext cx="572579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20" dirty="0">
                <a:solidFill>
                  <a:srgbClr val="000000"/>
                </a:solidFill>
                <a:hlinkClick r:id="rId3"/>
              </a:rPr>
              <a:t>tidy</a:t>
            </a:r>
            <a:r>
              <a:rPr sz="8250" spc="105" dirty="0">
                <a:solidFill>
                  <a:srgbClr val="000000"/>
                </a:solidFill>
                <a:hlinkClick r:id="rId3"/>
              </a:rPr>
              <a:t>v</a:t>
            </a:r>
            <a:r>
              <a:rPr sz="8250" spc="-20" dirty="0">
                <a:solidFill>
                  <a:srgbClr val="000000"/>
                </a:solidFill>
                <a:hlinkClick r:id="rId3"/>
              </a:rPr>
              <a:t>e</a:t>
            </a:r>
            <a:r>
              <a:rPr sz="8250" spc="-50" dirty="0">
                <a:solidFill>
                  <a:srgbClr val="000000"/>
                </a:solidFill>
                <a:hlinkClick r:id="rId3"/>
              </a:rPr>
              <a:t>r</a:t>
            </a:r>
            <a:r>
              <a:rPr sz="8250" spc="70" dirty="0">
                <a:solidFill>
                  <a:srgbClr val="000000"/>
                </a:solidFill>
                <a:hlinkClick r:id="rId3"/>
              </a:rPr>
              <a:t>se</a:t>
            </a:r>
            <a:r>
              <a:rPr sz="8250" spc="-55" dirty="0">
                <a:solidFill>
                  <a:srgbClr val="000000"/>
                </a:solidFill>
                <a:hlinkClick r:id="rId3"/>
              </a:rPr>
              <a:t>.</a:t>
            </a:r>
            <a:r>
              <a:rPr sz="8250" spc="60" dirty="0">
                <a:solidFill>
                  <a:srgbClr val="000000"/>
                </a:solidFill>
                <a:hlinkClick r:id="rId3"/>
              </a:rPr>
              <a:t>o</a:t>
            </a:r>
            <a:r>
              <a:rPr sz="8250" spc="-45" dirty="0">
                <a:solidFill>
                  <a:srgbClr val="000000"/>
                </a:solidFill>
                <a:hlinkClick r:id="rId3"/>
              </a:rPr>
              <a:t>r</a:t>
            </a:r>
            <a:r>
              <a:rPr sz="8250" spc="270" dirty="0">
                <a:solidFill>
                  <a:srgbClr val="000000"/>
                </a:solidFill>
                <a:hlinkClick r:id="rId3"/>
              </a:rPr>
              <a:t>g</a:t>
            </a:r>
            <a:endParaRPr sz="8250" dirty="0"/>
          </a:p>
        </p:txBody>
      </p:sp>
      <p:sp>
        <p:nvSpPr>
          <p:cNvPr id="4" name="object 4"/>
          <p:cNvSpPr/>
          <p:nvPr/>
        </p:nvSpPr>
        <p:spPr>
          <a:xfrm>
            <a:off x="7216207" y="1837450"/>
            <a:ext cx="5700395" cy="0"/>
          </a:xfrm>
          <a:custGeom>
            <a:avLst/>
            <a:gdLst/>
            <a:ahLst/>
            <a:cxnLst/>
            <a:rect l="l" t="t" r="r" b="b"/>
            <a:pathLst>
              <a:path w="5700395">
                <a:moveTo>
                  <a:pt x="0" y="0"/>
                </a:moveTo>
                <a:lnTo>
                  <a:pt x="5700349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38</a:t>
            </a:fld>
            <a:endParaRPr spc="-5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6AD6E40-907D-4E4D-A8C3-61FFC4DAE8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783" y="1061123"/>
            <a:ext cx="3300300" cy="43282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CA28E5B-FB79-49D7-A5A7-16D6CE39A3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"/>
          <a:stretch/>
        </p:blipFill>
        <p:spPr>
          <a:xfrm>
            <a:off x="6997343" y="1524260"/>
            <a:ext cx="6172938" cy="82608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C713B5-7577-476D-ABEF-950ED5DD2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1777" y="1061123"/>
            <a:ext cx="3300299" cy="43282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E8691A-4564-455E-A1A1-E7C4120F69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782" y="5919950"/>
            <a:ext cx="3300303" cy="43282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39182A-0D45-4DD1-AF1A-9DE994E2B4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623" y="5919950"/>
            <a:ext cx="3324604" cy="436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15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85136" y="5167618"/>
            <a:ext cx="1906270" cy="3394710"/>
          </a:xfrm>
          <a:custGeom>
            <a:avLst/>
            <a:gdLst/>
            <a:ahLst/>
            <a:cxnLst/>
            <a:rect l="l" t="t" r="r" b="b"/>
            <a:pathLst>
              <a:path w="1906269" h="3394709">
                <a:moveTo>
                  <a:pt x="0" y="0"/>
                </a:moveTo>
                <a:lnTo>
                  <a:pt x="37124" y="33784"/>
                </a:lnTo>
                <a:lnTo>
                  <a:pt x="73970" y="67873"/>
                </a:lnTo>
                <a:lnTo>
                  <a:pt x="110535" y="102264"/>
                </a:lnTo>
                <a:lnTo>
                  <a:pt x="146817" y="136955"/>
                </a:lnTo>
                <a:lnTo>
                  <a:pt x="182814" y="171945"/>
                </a:lnTo>
                <a:lnTo>
                  <a:pt x="218525" y="207232"/>
                </a:lnTo>
                <a:lnTo>
                  <a:pt x="253947" y="242813"/>
                </a:lnTo>
                <a:lnTo>
                  <a:pt x="289079" y="278687"/>
                </a:lnTo>
                <a:lnTo>
                  <a:pt x="323918" y="314853"/>
                </a:lnTo>
                <a:lnTo>
                  <a:pt x="358464" y="351307"/>
                </a:lnTo>
                <a:lnTo>
                  <a:pt x="392713" y="388049"/>
                </a:lnTo>
                <a:lnTo>
                  <a:pt x="426663" y="425076"/>
                </a:lnTo>
                <a:lnTo>
                  <a:pt x="460314" y="462386"/>
                </a:lnTo>
                <a:lnTo>
                  <a:pt x="493663" y="499978"/>
                </a:lnTo>
                <a:lnTo>
                  <a:pt x="526708" y="537850"/>
                </a:lnTo>
                <a:lnTo>
                  <a:pt x="559448" y="576000"/>
                </a:lnTo>
                <a:lnTo>
                  <a:pt x="591879" y="614425"/>
                </a:lnTo>
                <a:lnTo>
                  <a:pt x="624001" y="653125"/>
                </a:lnTo>
                <a:lnTo>
                  <a:pt x="655812" y="692097"/>
                </a:lnTo>
                <a:lnTo>
                  <a:pt x="687309" y="731339"/>
                </a:lnTo>
                <a:lnTo>
                  <a:pt x="718490" y="770850"/>
                </a:lnTo>
                <a:lnTo>
                  <a:pt x="749355" y="810627"/>
                </a:lnTo>
                <a:lnTo>
                  <a:pt x="779900" y="850669"/>
                </a:lnTo>
                <a:lnTo>
                  <a:pt x="810124" y="890974"/>
                </a:lnTo>
                <a:lnTo>
                  <a:pt x="840025" y="931540"/>
                </a:lnTo>
                <a:lnTo>
                  <a:pt x="869601" y="972364"/>
                </a:lnTo>
                <a:lnTo>
                  <a:pt x="898850" y="1013446"/>
                </a:lnTo>
                <a:lnTo>
                  <a:pt x="927770" y="1054783"/>
                </a:lnTo>
                <a:lnTo>
                  <a:pt x="956360" y="1096374"/>
                </a:lnTo>
                <a:lnTo>
                  <a:pt x="984617" y="1138216"/>
                </a:lnTo>
                <a:lnTo>
                  <a:pt x="1012540" y="1180308"/>
                </a:lnTo>
                <a:lnTo>
                  <a:pt x="1040126" y="1222648"/>
                </a:lnTo>
                <a:lnTo>
                  <a:pt x="1067373" y="1265233"/>
                </a:lnTo>
                <a:lnTo>
                  <a:pt x="1094281" y="1308063"/>
                </a:lnTo>
                <a:lnTo>
                  <a:pt x="1120846" y="1351134"/>
                </a:lnTo>
                <a:lnTo>
                  <a:pt x="1147067" y="1394446"/>
                </a:lnTo>
                <a:lnTo>
                  <a:pt x="1172942" y="1437996"/>
                </a:lnTo>
                <a:lnTo>
                  <a:pt x="1198469" y="1481783"/>
                </a:lnTo>
                <a:lnTo>
                  <a:pt x="1223646" y="1525805"/>
                </a:lnTo>
                <a:lnTo>
                  <a:pt x="1248472" y="1570059"/>
                </a:lnTo>
                <a:lnTo>
                  <a:pt x="1272944" y="1614544"/>
                </a:lnTo>
                <a:lnTo>
                  <a:pt x="1297060" y="1659258"/>
                </a:lnTo>
                <a:lnTo>
                  <a:pt x="1320818" y="1704199"/>
                </a:lnTo>
                <a:lnTo>
                  <a:pt x="1344217" y="1749365"/>
                </a:lnTo>
                <a:lnTo>
                  <a:pt x="1366675" y="1793601"/>
                </a:lnTo>
                <a:lnTo>
                  <a:pt x="1388788" y="1838047"/>
                </a:lnTo>
                <a:lnTo>
                  <a:pt x="1410554" y="1882703"/>
                </a:lnTo>
                <a:lnTo>
                  <a:pt x="1431972" y="1927566"/>
                </a:lnTo>
                <a:lnTo>
                  <a:pt x="1453039" y="1972634"/>
                </a:lnTo>
                <a:lnTo>
                  <a:pt x="1473754" y="2017907"/>
                </a:lnTo>
                <a:lnTo>
                  <a:pt x="1494115" y="2063383"/>
                </a:lnTo>
                <a:lnTo>
                  <a:pt x="1514120" y="2109059"/>
                </a:lnTo>
                <a:lnTo>
                  <a:pt x="1533767" y="2154934"/>
                </a:lnTo>
                <a:lnTo>
                  <a:pt x="1553055" y="2201007"/>
                </a:lnTo>
                <a:lnTo>
                  <a:pt x="1571981" y="2247275"/>
                </a:lnTo>
                <a:lnTo>
                  <a:pt x="1590544" y="2293738"/>
                </a:lnTo>
                <a:lnTo>
                  <a:pt x="1608742" y="2340393"/>
                </a:lnTo>
                <a:lnTo>
                  <a:pt x="1626573" y="2387240"/>
                </a:lnTo>
                <a:lnTo>
                  <a:pt x="1644035" y="2434275"/>
                </a:lnTo>
                <a:lnTo>
                  <a:pt x="1661126" y="2481498"/>
                </a:lnTo>
                <a:lnTo>
                  <a:pt x="1677845" y="2528907"/>
                </a:lnTo>
                <a:lnTo>
                  <a:pt x="1694190" y="2576500"/>
                </a:lnTo>
                <a:lnTo>
                  <a:pt x="1710158" y="2624275"/>
                </a:lnTo>
                <a:lnTo>
                  <a:pt x="1725749" y="2672232"/>
                </a:lnTo>
                <a:lnTo>
                  <a:pt x="1740959" y="2720368"/>
                </a:lnTo>
                <a:lnTo>
                  <a:pt x="1755788" y="2768681"/>
                </a:lnTo>
                <a:lnTo>
                  <a:pt x="1770234" y="2817170"/>
                </a:lnTo>
                <a:lnTo>
                  <a:pt x="1784294" y="2865834"/>
                </a:lnTo>
                <a:lnTo>
                  <a:pt x="1797967" y="2914670"/>
                </a:lnTo>
                <a:lnTo>
                  <a:pt x="1811251" y="2963677"/>
                </a:lnTo>
                <a:lnTo>
                  <a:pt x="1824145" y="3012854"/>
                </a:lnTo>
                <a:lnTo>
                  <a:pt x="1836645" y="3062198"/>
                </a:lnTo>
                <a:lnTo>
                  <a:pt x="1848751" y="3111708"/>
                </a:lnTo>
                <a:lnTo>
                  <a:pt x="1860461" y="3161382"/>
                </a:lnTo>
                <a:lnTo>
                  <a:pt x="1871773" y="3211219"/>
                </a:lnTo>
                <a:lnTo>
                  <a:pt x="1882684" y="3261218"/>
                </a:lnTo>
                <a:lnTo>
                  <a:pt x="1893194" y="3311375"/>
                </a:lnTo>
                <a:lnTo>
                  <a:pt x="1905847" y="3394223"/>
                </a:lnTo>
              </a:path>
            </a:pathLst>
          </a:custGeom>
          <a:ln w="167534">
            <a:solidFill>
              <a:srgbClr val="4E90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467812" y="8431610"/>
            <a:ext cx="621665" cy="668655"/>
          </a:xfrm>
          <a:custGeom>
            <a:avLst/>
            <a:gdLst/>
            <a:ahLst/>
            <a:cxnLst/>
            <a:rect l="l" t="t" r="r" b="b"/>
            <a:pathLst>
              <a:path w="621665" h="668654">
                <a:moveTo>
                  <a:pt x="621049" y="0"/>
                </a:moveTo>
                <a:lnTo>
                  <a:pt x="0" y="94850"/>
                </a:lnTo>
                <a:lnTo>
                  <a:pt x="405369" y="668477"/>
                </a:lnTo>
                <a:lnTo>
                  <a:pt x="621049" y="0"/>
                </a:lnTo>
                <a:close/>
              </a:path>
            </a:pathLst>
          </a:custGeom>
          <a:solidFill>
            <a:srgbClr val="4E90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885136" y="5167618"/>
            <a:ext cx="1902460" cy="3354704"/>
          </a:xfrm>
          <a:custGeom>
            <a:avLst/>
            <a:gdLst/>
            <a:ahLst/>
            <a:cxnLst/>
            <a:rect l="l" t="t" r="r" b="b"/>
            <a:pathLst>
              <a:path w="1902459" h="3354704">
                <a:moveTo>
                  <a:pt x="0" y="0"/>
                </a:moveTo>
                <a:lnTo>
                  <a:pt x="37125" y="33783"/>
                </a:lnTo>
                <a:lnTo>
                  <a:pt x="73972" y="67870"/>
                </a:lnTo>
                <a:lnTo>
                  <a:pt x="110539" y="102260"/>
                </a:lnTo>
                <a:lnTo>
                  <a:pt x="146822" y="136951"/>
                </a:lnTo>
                <a:lnTo>
                  <a:pt x="182820" y="171940"/>
                </a:lnTo>
                <a:lnTo>
                  <a:pt x="218532" y="207225"/>
                </a:lnTo>
                <a:lnTo>
                  <a:pt x="253955" y="242806"/>
                </a:lnTo>
                <a:lnTo>
                  <a:pt x="289088" y="278679"/>
                </a:lnTo>
                <a:lnTo>
                  <a:pt x="323929" y="314844"/>
                </a:lnTo>
                <a:lnTo>
                  <a:pt x="358475" y="351298"/>
                </a:lnTo>
                <a:lnTo>
                  <a:pt x="392724" y="388039"/>
                </a:lnTo>
                <a:lnTo>
                  <a:pt x="426676" y="425065"/>
                </a:lnTo>
                <a:lnTo>
                  <a:pt x="460328" y="462375"/>
                </a:lnTo>
                <a:lnTo>
                  <a:pt x="493677" y="499967"/>
                </a:lnTo>
                <a:lnTo>
                  <a:pt x="526723" y="537838"/>
                </a:lnTo>
                <a:lnTo>
                  <a:pt x="559463" y="575988"/>
                </a:lnTo>
                <a:lnTo>
                  <a:pt x="591895" y="614413"/>
                </a:lnTo>
                <a:lnTo>
                  <a:pt x="624017" y="653113"/>
                </a:lnTo>
                <a:lnTo>
                  <a:pt x="655828" y="692084"/>
                </a:lnTo>
                <a:lnTo>
                  <a:pt x="687325" y="731327"/>
                </a:lnTo>
                <a:lnTo>
                  <a:pt x="718507" y="770837"/>
                </a:lnTo>
                <a:lnTo>
                  <a:pt x="749371" y="810615"/>
                </a:lnTo>
                <a:lnTo>
                  <a:pt x="779916" y="850657"/>
                </a:lnTo>
                <a:lnTo>
                  <a:pt x="810140" y="890962"/>
                </a:lnTo>
                <a:lnTo>
                  <a:pt x="840041" y="931528"/>
                </a:lnTo>
                <a:lnTo>
                  <a:pt x="869617" y="972352"/>
                </a:lnTo>
                <a:lnTo>
                  <a:pt x="898866" y="1013435"/>
                </a:lnTo>
                <a:lnTo>
                  <a:pt x="927786" y="1054772"/>
                </a:lnTo>
                <a:lnTo>
                  <a:pt x="956375" y="1096363"/>
                </a:lnTo>
                <a:lnTo>
                  <a:pt x="984632" y="1138206"/>
                </a:lnTo>
                <a:lnTo>
                  <a:pt x="1012554" y="1180298"/>
                </a:lnTo>
                <a:lnTo>
                  <a:pt x="1040139" y="1222638"/>
                </a:lnTo>
                <a:lnTo>
                  <a:pt x="1067386" y="1265224"/>
                </a:lnTo>
                <a:lnTo>
                  <a:pt x="1094293" y="1308054"/>
                </a:lnTo>
                <a:lnTo>
                  <a:pt x="1120857" y="1351127"/>
                </a:lnTo>
                <a:lnTo>
                  <a:pt x="1147077" y="1394439"/>
                </a:lnTo>
                <a:lnTo>
                  <a:pt x="1172951" y="1437990"/>
                </a:lnTo>
                <a:lnTo>
                  <a:pt x="1198477" y="1481778"/>
                </a:lnTo>
                <a:lnTo>
                  <a:pt x="1223654" y="1525800"/>
                </a:lnTo>
                <a:lnTo>
                  <a:pt x="1248478" y="1570055"/>
                </a:lnTo>
                <a:lnTo>
                  <a:pt x="1272948" y="1614541"/>
                </a:lnTo>
                <a:lnTo>
                  <a:pt x="1297063" y="1659256"/>
                </a:lnTo>
                <a:lnTo>
                  <a:pt x="1320820" y="1704198"/>
                </a:lnTo>
                <a:lnTo>
                  <a:pt x="1344217" y="1749365"/>
                </a:lnTo>
                <a:lnTo>
                  <a:pt x="1367252" y="1794752"/>
                </a:lnTo>
                <a:lnTo>
                  <a:pt x="1389923" y="1840361"/>
                </a:lnTo>
                <a:lnTo>
                  <a:pt x="1412229" y="1886190"/>
                </a:lnTo>
                <a:lnTo>
                  <a:pt x="1434168" y="1932237"/>
                </a:lnTo>
                <a:lnTo>
                  <a:pt x="1455738" y="1978501"/>
                </a:lnTo>
                <a:lnTo>
                  <a:pt x="1476937" y="2024979"/>
                </a:lnTo>
                <a:lnTo>
                  <a:pt x="1497763" y="2071670"/>
                </a:lnTo>
                <a:lnTo>
                  <a:pt x="1518215" y="2118572"/>
                </a:lnTo>
                <a:lnTo>
                  <a:pt x="1538289" y="2165683"/>
                </a:lnTo>
                <a:lnTo>
                  <a:pt x="1557985" y="2213001"/>
                </a:lnTo>
                <a:lnTo>
                  <a:pt x="1577300" y="2260525"/>
                </a:lnTo>
                <a:lnTo>
                  <a:pt x="1596232" y="2308253"/>
                </a:lnTo>
                <a:lnTo>
                  <a:pt x="1614780" y="2356183"/>
                </a:lnTo>
                <a:lnTo>
                  <a:pt x="1632942" y="2404313"/>
                </a:lnTo>
                <a:lnTo>
                  <a:pt x="1650714" y="2452641"/>
                </a:lnTo>
                <a:lnTo>
                  <a:pt x="1668097" y="2501166"/>
                </a:lnTo>
                <a:lnTo>
                  <a:pt x="1685087" y="2549886"/>
                </a:lnTo>
                <a:lnTo>
                  <a:pt x="1701682" y="2598798"/>
                </a:lnTo>
                <a:lnTo>
                  <a:pt x="1717882" y="2647902"/>
                </a:lnTo>
                <a:lnTo>
                  <a:pt x="1733683" y="2697195"/>
                </a:lnTo>
                <a:lnTo>
                  <a:pt x="1749084" y="2746676"/>
                </a:lnTo>
                <a:lnTo>
                  <a:pt x="1764083" y="2796343"/>
                </a:lnTo>
                <a:lnTo>
                  <a:pt x="1778678" y="2846194"/>
                </a:lnTo>
                <a:lnTo>
                  <a:pt x="1792866" y="2896227"/>
                </a:lnTo>
                <a:lnTo>
                  <a:pt x="1806645" y="2946441"/>
                </a:lnTo>
                <a:lnTo>
                  <a:pt x="1820014" y="2996834"/>
                </a:lnTo>
                <a:lnTo>
                  <a:pt x="1832968" y="3047405"/>
                </a:lnTo>
                <a:lnTo>
                  <a:pt x="1845507" y="3098151"/>
                </a:lnTo>
                <a:lnTo>
                  <a:pt x="1857627" y="3149070"/>
                </a:lnTo>
                <a:lnTo>
                  <a:pt x="1869326" y="3200162"/>
                </a:lnTo>
                <a:lnTo>
                  <a:pt x="1880602" y="3251424"/>
                </a:lnTo>
                <a:lnTo>
                  <a:pt x="1891452" y="3302855"/>
                </a:lnTo>
                <a:lnTo>
                  <a:pt x="1901874" y="3354453"/>
                </a:lnTo>
              </a:path>
            </a:pathLst>
          </a:custGeom>
          <a:ln w="261772">
            <a:solidFill>
              <a:srgbClr val="4E90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58704" y="3583407"/>
            <a:ext cx="4989830" cy="645795"/>
          </a:xfrm>
          <a:custGeom>
            <a:avLst/>
            <a:gdLst/>
            <a:ahLst/>
            <a:cxnLst/>
            <a:rect l="l" t="t" r="r" b="b"/>
            <a:pathLst>
              <a:path w="4989830" h="645795">
                <a:moveTo>
                  <a:pt x="0" y="645325"/>
                </a:moveTo>
                <a:lnTo>
                  <a:pt x="45252" y="622928"/>
                </a:lnTo>
                <a:lnTo>
                  <a:pt x="90711" y="600897"/>
                </a:lnTo>
                <a:lnTo>
                  <a:pt x="136376" y="579234"/>
                </a:lnTo>
                <a:lnTo>
                  <a:pt x="182243" y="557940"/>
                </a:lnTo>
                <a:lnTo>
                  <a:pt x="228310" y="537017"/>
                </a:lnTo>
                <a:lnTo>
                  <a:pt x="274575" y="516466"/>
                </a:lnTo>
                <a:lnTo>
                  <a:pt x="321036" y="496288"/>
                </a:lnTo>
                <a:lnTo>
                  <a:pt x="367691" y="476485"/>
                </a:lnTo>
                <a:lnTo>
                  <a:pt x="414537" y="457058"/>
                </a:lnTo>
                <a:lnTo>
                  <a:pt x="461572" y="438008"/>
                </a:lnTo>
                <a:lnTo>
                  <a:pt x="508794" y="419337"/>
                </a:lnTo>
                <a:lnTo>
                  <a:pt x="555143" y="401449"/>
                </a:lnTo>
                <a:lnTo>
                  <a:pt x="601668" y="383926"/>
                </a:lnTo>
                <a:lnTo>
                  <a:pt x="648366" y="366769"/>
                </a:lnTo>
                <a:lnTo>
                  <a:pt x="695236" y="349980"/>
                </a:lnTo>
                <a:lnTo>
                  <a:pt x="742275" y="333561"/>
                </a:lnTo>
                <a:lnTo>
                  <a:pt x="789482" y="317514"/>
                </a:lnTo>
                <a:lnTo>
                  <a:pt x="836855" y="301841"/>
                </a:lnTo>
                <a:lnTo>
                  <a:pt x="884392" y="286542"/>
                </a:lnTo>
                <a:lnTo>
                  <a:pt x="932091" y="271620"/>
                </a:lnTo>
                <a:lnTo>
                  <a:pt x="979950" y="257077"/>
                </a:lnTo>
                <a:lnTo>
                  <a:pt x="1027969" y="242914"/>
                </a:lnTo>
                <a:lnTo>
                  <a:pt x="1076144" y="229134"/>
                </a:lnTo>
                <a:lnTo>
                  <a:pt x="1124474" y="215737"/>
                </a:lnTo>
                <a:lnTo>
                  <a:pt x="1172957" y="202725"/>
                </a:lnTo>
                <a:lnTo>
                  <a:pt x="1221591" y="190101"/>
                </a:lnTo>
                <a:lnTo>
                  <a:pt x="1270374" y="177866"/>
                </a:lnTo>
                <a:lnTo>
                  <a:pt x="1319305" y="166021"/>
                </a:lnTo>
                <a:lnTo>
                  <a:pt x="1368382" y="154569"/>
                </a:lnTo>
                <a:lnTo>
                  <a:pt x="1417603" y="143511"/>
                </a:lnTo>
                <a:lnTo>
                  <a:pt x="1466966" y="132848"/>
                </a:lnTo>
                <a:lnTo>
                  <a:pt x="1516468" y="122584"/>
                </a:lnTo>
                <a:lnTo>
                  <a:pt x="1566110" y="112718"/>
                </a:lnTo>
                <a:lnTo>
                  <a:pt x="1615888" y="103254"/>
                </a:lnTo>
                <a:lnTo>
                  <a:pt x="1665800" y="94192"/>
                </a:lnTo>
                <a:lnTo>
                  <a:pt x="1715845" y="85535"/>
                </a:lnTo>
                <a:lnTo>
                  <a:pt x="1766022" y="77285"/>
                </a:lnTo>
                <a:lnTo>
                  <a:pt x="1816327" y="69442"/>
                </a:lnTo>
                <a:lnTo>
                  <a:pt x="1866760" y="62008"/>
                </a:lnTo>
                <a:lnTo>
                  <a:pt x="1917318" y="54987"/>
                </a:lnTo>
                <a:lnTo>
                  <a:pt x="1968000" y="48378"/>
                </a:lnTo>
                <a:lnTo>
                  <a:pt x="2018804" y="42184"/>
                </a:lnTo>
                <a:lnTo>
                  <a:pt x="2069727" y="36407"/>
                </a:lnTo>
                <a:lnTo>
                  <a:pt x="2120769" y="31048"/>
                </a:lnTo>
                <a:lnTo>
                  <a:pt x="2171927" y="26109"/>
                </a:lnTo>
                <a:lnTo>
                  <a:pt x="2223200" y="21592"/>
                </a:lnTo>
                <a:lnTo>
                  <a:pt x="2274585" y="17499"/>
                </a:lnTo>
                <a:lnTo>
                  <a:pt x="2326081" y="13830"/>
                </a:lnTo>
                <a:lnTo>
                  <a:pt x="2377685" y="10589"/>
                </a:lnTo>
                <a:lnTo>
                  <a:pt x="2429397" y="7776"/>
                </a:lnTo>
                <a:lnTo>
                  <a:pt x="2481214" y="5394"/>
                </a:lnTo>
                <a:lnTo>
                  <a:pt x="2533135" y="3444"/>
                </a:lnTo>
                <a:lnTo>
                  <a:pt x="2585157" y="1928"/>
                </a:lnTo>
                <a:lnTo>
                  <a:pt x="2637279" y="847"/>
                </a:lnTo>
                <a:lnTo>
                  <a:pt x="2689499" y="204"/>
                </a:lnTo>
                <a:lnTo>
                  <a:pt x="2741814" y="0"/>
                </a:lnTo>
                <a:lnTo>
                  <a:pt x="2793090" y="226"/>
                </a:lnTo>
                <a:lnTo>
                  <a:pt x="2844273" y="875"/>
                </a:lnTo>
                <a:lnTo>
                  <a:pt x="2895361" y="1943"/>
                </a:lnTo>
                <a:lnTo>
                  <a:pt x="2946354" y="3430"/>
                </a:lnTo>
                <a:lnTo>
                  <a:pt x="2997249" y="5333"/>
                </a:lnTo>
                <a:lnTo>
                  <a:pt x="3048044" y="7651"/>
                </a:lnTo>
                <a:lnTo>
                  <a:pt x="3098738" y="10383"/>
                </a:lnTo>
                <a:lnTo>
                  <a:pt x="3149329" y="13526"/>
                </a:lnTo>
                <a:lnTo>
                  <a:pt x="3199816" y="17080"/>
                </a:lnTo>
                <a:lnTo>
                  <a:pt x="3250196" y="21041"/>
                </a:lnTo>
                <a:lnTo>
                  <a:pt x="3300468" y="25410"/>
                </a:lnTo>
                <a:lnTo>
                  <a:pt x="3350630" y="30184"/>
                </a:lnTo>
                <a:lnTo>
                  <a:pt x="3400681" y="35361"/>
                </a:lnTo>
                <a:lnTo>
                  <a:pt x="3450618" y="40940"/>
                </a:lnTo>
                <a:lnTo>
                  <a:pt x="3500440" y="46919"/>
                </a:lnTo>
                <a:lnTo>
                  <a:pt x="3550146" y="53296"/>
                </a:lnTo>
                <a:lnTo>
                  <a:pt x="3599733" y="60071"/>
                </a:lnTo>
                <a:lnTo>
                  <a:pt x="3649199" y="67241"/>
                </a:lnTo>
                <a:lnTo>
                  <a:pt x="3698544" y="74804"/>
                </a:lnTo>
                <a:lnTo>
                  <a:pt x="3747765" y="82759"/>
                </a:lnTo>
                <a:lnTo>
                  <a:pt x="3796861" y="91105"/>
                </a:lnTo>
                <a:lnTo>
                  <a:pt x="3845830" y="99839"/>
                </a:lnTo>
                <a:lnTo>
                  <a:pt x="3894669" y="108961"/>
                </a:lnTo>
                <a:lnTo>
                  <a:pt x="3944642" y="118719"/>
                </a:lnTo>
                <a:lnTo>
                  <a:pt x="3994475" y="128882"/>
                </a:lnTo>
                <a:lnTo>
                  <a:pt x="4044167" y="139447"/>
                </a:lnTo>
                <a:lnTo>
                  <a:pt x="4093716" y="150412"/>
                </a:lnTo>
                <a:lnTo>
                  <a:pt x="4143120" y="161776"/>
                </a:lnTo>
                <a:lnTo>
                  <a:pt x="4192377" y="173538"/>
                </a:lnTo>
                <a:lnTo>
                  <a:pt x="4241486" y="185695"/>
                </a:lnTo>
                <a:lnTo>
                  <a:pt x="4290444" y="198245"/>
                </a:lnTo>
                <a:lnTo>
                  <a:pt x="4339249" y="211188"/>
                </a:lnTo>
                <a:lnTo>
                  <a:pt x="4387900" y="224521"/>
                </a:lnTo>
                <a:lnTo>
                  <a:pt x="4436395" y="238242"/>
                </a:lnTo>
                <a:lnTo>
                  <a:pt x="4484732" y="252351"/>
                </a:lnTo>
                <a:lnTo>
                  <a:pt x="4532910" y="266845"/>
                </a:lnTo>
                <a:lnTo>
                  <a:pt x="4580925" y="281722"/>
                </a:lnTo>
                <a:lnTo>
                  <a:pt x="4628776" y="296981"/>
                </a:lnTo>
                <a:lnTo>
                  <a:pt x="4676462" y="312621"/>
                </a:lnTo>
                <a:lnTo>
                  <a:pt x="4723981" y="328638"/>
                </a:lnTo>
                <a:lnTo>
                  <a:pt x="4771330" y="345033"/>
                </a:lnTo>
                <a:lnTo>
                  <a:pt x="4818508" y="361802"/>
                </a:lnTo>
                <a:lnTo>
                  <a:pt x="4865513" y="378945"/>
                </a:lnTo>
                <a:lnTo>
                  <a:pt x="4912343" y="396459"/>
                </a:lnTo>
                <a:lnTo>
                  <a:pt x="4989209" y="430177"/>
                </a:lnTo>
              </a:path>
            </a:pathLst>
          </a:custGeom>
          <a:ln w="167534">
            <a:solidFill>
              <a:srgbClr val="4D9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845011" y="3692268"/>
            <a:ext cx="701675" cy="575945"/>
          </a:xfrm>
          <a:custGeom>
            <a:avLst/>
            <a:gdLst/>
            <a:ahLst/>
            <a:cxnLst/>
            <a:rect l="l" t="t" r="r" b="b"/>
            <a:pathLst>
              <a:path w="701675" h="575945">
                <a:moveTo>
                  <a:pt x="252379" y="0"/>
                </a:moveTo>
                <a:lnTo>
                  <a:pt x="0" y="575332"/>
                </a:lnTo>
                <a:lnTo>
                  <a:pt x="701528" y="540043"/>
                </a:lnTo>
                <a:lnTo>
                  <a:pt x="252379" y="0"/>
                </a:lnTo>
                <a:close/>
              </a:path>
            </a:pathLst>
          </a:custGeom>
          <a:solidFill>
            <a:srgbClr val="4D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58704" y="3583407"/>
            <a:ext cx="4979035" cy="645795"/>
          </a:xfrm>
          <a:custGeom>
            <a:avLst/>
            <a:gdLst/>
            <a:ahLst/>
            <a:cxnLst/>
            <a:rect l="l" t="t" r="r" b="b"/>
            <a:pathLst>
              <a:path w="4979034" h="645795">
                <a:moveTo>
                  <a:pt x="0" y="645325"/>
                </a:moveTo>
                <a:lnTo>
                  <a:pt x="45252" y="622928"/>
                </a:lnTo>
                <a:lnTo>
                  <a:pt x="90711" y="600897"/>
                </a:lnTo>
                <a:lnTo>
                  <a:pt x="136376" y="579234"/>
                </a:lnTo>
                <a:lnTo>
                  <a:pt x="182243" y="557940"/>
                </a:lnTo>
                <a:lnTo>
                  <a:pt x="228310" y="537017"/>
                </a:lnTo>
                <a:lnTo>
                  <a:pt x="274575" y="516466"/>
                </a:lnTo>
                <a:lnTo>
                  <a:pt x="321036" y="496288"/>
                </a:lnTo>
                <a:lnTo>
                  <a:pt x="367691" y="476485"/>
                </a:lnTo>
                <a:lnTo>
                  <a:pt x="414537" y="457058"/>
                </a:lnTo>
                <a:lnTo>
                  <a:pt x="461572" y="438008"/>
                </a:lnTo>
                <a:lnTo>
                  <a:pt x="508794" y="419337"/>
                </a:lnTo>
                <a:lnTo>
                  <a:pt x="555143" y="401449"/>
                </a:lnTo>
                <a:lnTo>
                  <a:pt x="601668" y="383926"/>
                </a:lnTo>
                <a:lnTo>
                  <a:pt x="648366" y="366769"/>
                </a:lnTo>
                <a:lnTo>
                  <a:pt x="695236" y="349980"/>
                </a:lnTo>
                <a:lnTo>
                  <a:pt x="742275" y="333561"/>
                </a:lnTo>
                <a:lnTo>
                  <a:pt x="789482" y="317514"/>
                </a:lnTo>
                <a:lnTo>
                  <a:pt x="836855" y="301841"/>
                </a:lnTo>
                <a:lnTo>
                  <a:pt x="884392" y="286542"/>
                </a:lnTo>
                <a:lnTo>
                  <a:pt x="932091" y="271621"/>
                </a:lnTo>
                <a:lnTo>
                  <a:pt x="979950" y="257078"/>
                </a:lnTo>
                <a:lnTo>
                  <a:pt x="1027969" y="242915"/>
                </a:lnTo>
                <a:lnTo>
                  <a:pt x="1076144" y="229134"/>
                </a:lnTo>
                <a:lnTo>
                  <a:pt x="1124474" y="215737"/>
                </a:lnTo>
                <a:lnTo>
                  <a:pt x="1172957" y="202726"/>
                </a:lnTo>
                <a:lnTo>
                  <a:pt x="1221591" y="190102"/>
                </a:lnTo>
                <a:lnTo>
                  <a:pt x="1270374" y="177866"/>
                </a:lnTo>
                <a:lnTo>
                  <a:pt x="1319305" y="166022"/>
                </a:lnTo>
                <a:lnTo>
                  <a:pt x="1368382" y="154570"/>
                </a:lnTo>
                <a:lnTo>
                  <a:pt x="1417603" y="143512"/>
                </a:lnTo>
                <a:lnTo>
                  <a:pt x="1466966" y="132849"/>
                </a:lnTo>
                <a:lnTo>
                  <a:pt x="1516468" y="122585"/>
                </a:lnTo>
                <a:lnTo>
                  <a:pt x="1566110" y="112719"/>
                </a:lnTo>
                <a:lnTo>
                  <a:pt x="1615888" y="103255"/>
                </a:lnTo>
                <a:lnTo>
                  <a:pt x="1665800" y="94194"/>
                </a:lnTo>
                <a:lnTo>
                  <a:pt x="1715845" y="85537"/>
                </a:lnTo>
                <a:lnTo>
                  <a:pt x="1766022" y="77286"/>
                </a:lnTo>
                <a:lnTo>
                  <a:pt x="1816327" y="69443"/>
                </a:lnTo>
                <a:lnTo>
                  <a:pt x="1866760" y="62010"/>
                </a:lnTo>
                <a:lnTo>
                  <a:pt x="1917318" y="54988"/>
                </a:lnTo>
                <a:lnTo>
                  <a:pt x="1968000" y="48379"/>
                </a:lnTo>
                <a:lnTo>
                  <a:pt x="2018804" y="42186"/>
                </a:lnTo>
                <a:lnTo>
                  <a:pt x="2069727" y="36408"/>
                </a:lnTo>
                <a:lnTo>
                  <a:pt x="2120769" y="31049"/>
                </a:lnTo>
                <a:lnTo>
                  <a:pt x="2171927" y="26111"/>
                </a:lnTo>
                <a:lnTo>
                  <a:pt x="2223200" y="21593"/>
                </a:lnTo>
                <a:lnTo>
                  <a:pt x="2274585" y="17500"/>
                </a:lnTo>
                <a:lnTo>
                  <a:pt x="2326081" y="13831"/>
                </a:lnTo>
                <a:lnTo>
                  <a:pt x="2377685" y="10590"/>
                </a:lnTo>
                <a:lnTo>
                  <a:pt x="2429397" y="7777"/>
                </a:lnTo>
                <a:lnTo>
                  <a:pt x="2481214" y="5395"/>
                </a:lnTo>
                <a:lnTo>
                  <a:pt x="2533135" y="3445"/>
                </a:lnTo>
                <a:lnTo>
                  <a:pt x="2585157" y="1928"/>
                </a:lnTo>
                <a:lnTo>
                  <a:pt x="2637279" y="847"/>
                </a:lnTo>
                <a:lnTo>
                  <a:pt x="2689499" y="204"/>
                </a:lnTo>
                <a:lnTo>
                  <a:pt x="2741814" y="0"/>
                </a:lnTo>
                <a:lnTo>
                  <a:pt x="2793090" y="226"/>
                </a:lnTo>
                <a:lnTo>
                  <a:pt x="2844273" y="874"/>
                </a:lnTo>
                <a:lnTo>
                  <a:pt x="2895361" y="1943"/>
                </a:lnTo>
                <a:lnTo>
                  <a:pt x="2946354" y="3429"/>
                </a:lnTo>
                <a:lnTo>
                  <a:pt x="2997249" y="5332"/>
                </a:lnTo>
                <a:lnTo>
                  <a:pt x="3048044" y="7650"/>
                </a:lnTo>
                <a:lnTo>
                  <a:pt x="3098738" y="10382"/>
                </a:lnTo>
                <a:lnTo>
                  <a:pt x="3149329" y="13525"/>
                </a:lnTo>
                <a:lnTo>
                  <a:pt x="3199816" y="17078"/>
                </a:lnTo>
                <a:lnTo>
                  <a:pt x="3250196" y="21040"/>
                </a:lnTo>
                <a:lnTo>
                  <a:pt x="3300468" y="25408"/>
                </a:lnTo>
                <a:lnTo>
                  <a:pt x="3350630" y="30182"/>
                </a:lnTo>
                <a:lnTo>
                  <a:pt x="3400681" y="35359"/>
                </a:lnTo>
                <a:lnTo>
                  <a:pt x="3450618" y="40938"/>
                </a:lnTo>
                <a:lnTo>
                  <a:pt x="3500440" y="46917"/>
                </a:lnTo>
                <a:lnTo>
                  <a:pt x="3550146" y="53294"/>
                </a:lnTo>
                <a:lnTo>
                  <a:pt x="3599733" y="60069"/>
                </a:lnTo>
                <a:lnTo>
                  <a:pt x="3649199" y="67239"/>
                </a:lnTo>
                <a:lnTo>
                  <a:pt x="3698544" y="74803"/>
                </a:lnTo>
                <a:lnTo>
                  <a:pt x="3747765" y="82758"/>
                </a:lnTo>
                <a:lnTo>
                  <a:pt x="3796861" y="91104"/>
                </a:lnTo>
                <a:lnTo>
                  <a:pt x="3845830" y="99839"/>
                </a:lnTo>
                <a:lnTo>
                  <a:pt x="3894669" y="108961"/>
                </a:lnTo>
                <a:lnTo>
                  <a:pt x="3945589" y="118909"/>
                </a:lnTo>
                <a:lnTo>
                  <a:pt x="3996365" y="129277"/>
                </a:lnTo>
                <a:lnTo>
                  <a:pt x="4046993" y="140062"/>
                </a:lnTo>
                <a:lnTo>
                  <a:pt x="4097473" y="151264"/>
                </a:lnTo>
                <a:lnTo>
                  <a:pt x="4147802" y="162879"/>
                </a:lnTo>
                <a:lnTo>
                  <a:pt x="4197979" y="174907"/>
                </a:lnTo>
                <a:lnTo>
                  <a:pt x="4248001" y="187345"/>
                </a:lnTo>
                <a:lnTo>
                  <a:pt x="4297867" y="200191"/>
                </a:lnTo>
                <a:lnTo>
                  <a:pt x="4347574" y="213445"/>
                </a:lnTo>
                <a:lnTo>
                  <a:pt x="4397120" y="227103"/>
                </a:lnTo>
                <a:lnTo>
                  <a:pt x="4446504" y="241164"/>
                </a:lnTo>
                <a:lnTo>
                  <a:pt x="4495724" y="255627"/>
                </a:lnTo>
                <a:lnTo>
                  <a:pt x="4544777" y="270489"/>
                </a:lnTo>
                <a:lnTo>
                  <a:pt x="4593661" y="285749"/>
                </a:lnTo>
                <a:lnTo>
                  <a:pt x="4642375" y="301404"/>
                </a:lnTo>
                <a:lnTo>
                  <a:pt x="4690917" y="317454"/>
                </a:lnTo>
                <a:lnTo>
                  <a:pt x="4739284" y="333896"/>
                </a:lnTo>
                <a:lnTo>
                  <a:pt x="4787475" y="350728"/>
                </a:lnTo>
                <a:lnTo>
                  <a:pt x="4835488" y="367949"/>
                </a:lnTo>
                <a:lnTo>
                  <a:pt x="4883320" y="385556"/>
                </a:lnTo>
                <a:lnTo>
                  <a:pt x="4930970" y="403549"/>
                </a:lnTo>
                <a:lnTo>
                  <a:pt x="4978435" y="421925"/>
                </a:lnTo>
              </a:path>
            </a:pathLst>
          </a:custGeom>
          <a:ln w="261772">
            <a:solidFill>
              <a:srgbClr val="4D9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00662" y="5751272"/>
            <a:ext cx="1425575" cy="3331210"/>
          </a:xfrm>
          <a:custGeom>
            <a:avLst/>
            <a:gdLst/>
            <a:ahLst/>
            <a:cxnLst/>
            <a:rect l="l" t="t" r="r" b="b"/>
            <a:pathLst>
              <a:path w="1425575" h="3331209">
                <a:moveTo>
                  <a:pt x="0" y="3330819"/>
                </a:moveTo>
                <a:lnTo>
                  <a:pt x="5656" y="3278817"/>
                </a:lnTo>
                <a:lnTo>
                  <a:pt x="11737" y="3226956"/>
                </a:lnTo>
                <a:lnTo>
                  <a:pt x="18241" y="3175237"/>
                </a:lnTo>
                <a:lnTo>
                  <a:pt x="25165" y="3123663"/>
                </a:lnTo>
                <a:lnTo>
                  <a:pt x="32509" y="3072233"/>
                </a:lnTo>
                <a:lnTo>
                  <a:pt x="40269" y="3020951"/>
                </a:lnTo>
                <a:lnTo>
                  <a:pt x="48445" y="2969818"/>
                </a:lnTo>
                <a:lnTo>
                  <a:pt x="57034" y="2918835"/>
                </a:lnTo>
                <a:lnTo>
                  <a:pt x="66035" y="2868005"/>
                </a:lnTo>
                <a:lnTo>
                  <a:pt x="75446" y="2817328"/>
                </a:lnTo>
                <a:lnTo>
                  <a:pt x="85264" y="2766807"/>
                </a:lnTo>
                <a:lnTo>
                  <a:pt x="95489" y="2716444"/>
                </a:lnTo>
                <a:lnTo>
                  <a:pt x="106117" y="2666239"/>
                </a:lnTo>
                <a:lnTo>
                  <a:pt x="117148" y="2616194"/>
                </a:lnTo>
                <a:lnTo>
                  <a:pt x="128580" y="2566312"/>
                </a:lnTo>
                <a:lnTo>
                  <a:pt x="140410" y="2516593"/>
                </a:lnTo>
                <a:lnTo>
                  <a:pt x="152637" y="2467040"/>
                </a:lnTo>
                <a:lnTo>
                  <a:pt x="165259" y="2417654"/>
                </a:lnTo>
                <a:lnTo>
                  <a:pt x="178274" y="2368437"/>
                </a:lnTo>
                <a:lnTo>
                  <a:pt x="191681" y="2319391"/>
                </a:lnTo>
                <a:lnTo>
                  <a:pt x="205476" y="2270516"/>
                </a:lnTo>
                <a:lnTo>
                  <a:pt x="219660" y="2221816"/>
                </a:lnTo>
                <a:lnTo>
                  <a:pt x="234229" y="2173290"/>
                </a:lnTo>
                <a:lnTo>
                  <a:pt x="249182" y="2124942"/>
                </a:lnTo>
                <a:lnTo>
                  <a:pt x="264517" y="2076773"/>
                </a:lnTo>
                <a:lnTo>
                  <a:pt x="280233" y="2028784"/>
                </a:lnTo>
                <a:lnTo>
                  <a:pt x="296327" y="1980977"/>
                </a:lnTo>
                <a:lnTo>
                  <a:pt x="312797" y="1933354"/>
                </a:lnTo>
                <a:lnTo>
                  <a:pt x="329642" y="1885916"/>
                </a:lnTo>
                <a:lnTo>
                  <a:pt x="346860" y="1838666"/>
                </a:lnTo>
                <a:lnTo>
                  <a:pt x="364449" y="1791604"/>
                </a:lnTo>
                <a:lnTo>
                  <a:pt x="382407" y="1744732"/>
                </a:lnTo>
                <a:lnTo>
                  <a:pt x="400732" y="1698053"/>
                </a:lnTo>
                <a:lnTo>
                  <a:pt x="419423" y="1651567"/>
                </a:lnTo>
                <a:lnTo>
                  <a:pt x="438477" y="1605277"/>
                </a:lnTo>
                <a:lnTo>
                  <a:pt x="457893" y="1559183"/>
                </a:lnTo>
                <a:lnTo>
                  <a:pt x="477669" y="1513288"/>
                </a:lnTo>
                <a:lnTo>
                  <a:pt x="497803" y="1467594"/>
                </a:lnTo>
                <a:lnTo>
                  <a:pt x="518294" y="1422102"/>
                </a:lnTo>
                <a:lnTo>
                  <a:pt x="539139" y="1376813"/>
                </a:lnTo>
                <a:lnTo>
                  <a:pt x="560336" y="1331729"/>
                </a:lnTo>
                <a:lnTo>
                  <a:pt x="581884" y="1286853"/>
                </a:lnTo>
                <a:lnTo>
                  <a:pt x="603781" y="1242185"/>
                </a:lnTo>
                <a:lnTo>
                  <a:pt x="626025" y="1197728"/>
                </a:lnTo>
                <a:lnTo>
                  <a:pt x="648614" y="1153482"/>
                </a:lnTo>
                <a:lnTo>
                  <a:pt x="672073" y="1108450"/>
                </a:lnTo>
                <a:lnTo>
                  <a:pt x="695889" y="1063643"/>
                </a:lnTo>
                <a:lnTo>
                  <a:pt x="720061" y="1019063"/>
                </a:lnTo>
                <a:lnTo>
                  <a:pt x="744586" y="974711"/>
                </a:lnTo>
                <a:lnTo>
                  <a:pt x="769462" y="930591"/>
                </a:lnTo>
                <a:lnTo>
                  <a:pt x="794688" y="886702"/>
                </a:lnTo>
                <a:lnTo>
                  <a:pt x="820262" y="843048"/>
                </a:lnTo>
                <a:lnTo>
                  <a:pt x="846181" y="799630"/>
                </a:lnTo>
                <a:lnTo>
                  <a:pt x="872445" y="756450"/>
                </a:lnTo>
                <a:lnTo>
                  <a:pt x="899050" y="713510"/>
                </a:lnTo>
                <a:lnTo>
                  <a:pt x="925995" y="670811"/>
                </a:lnTo>
                <a:lnTo>
                  <a:pt x="953278" y="628356"/>
                </a:lnTo>
                <a:lnTo>
                  <a:pt x="980897" y="586146"/>
                </a:lnTo>
                <a:lnTo>
                  <a:pt x="1008850" y="544183"/>
                </a:lnTo>
                <a:lnTo>
                  <a:pt x="1037135" y="502468"/>
                </a:lnTo>
                <a:lnTo>
                  <a:pt x="1065751" y="461005"/>
                </a:lnTo>
                <a:lnTo>
                  <a:pt x="1094695" y="419794"/>
                </a:lnTo>
                <a:lnTo>
                  <a:pt x="1123965" y="378837"/>
                </a:lnTo>
                <a:lnTo>
                  <a:pt x="1153560" y="338137"/>
                </a:lnTo>
                <a:lnTo>
                  <a:pt x="1183477" y="297694"/>
                </a:lnTo>
                <a:lnTo>
                  <a:pt x="1213715" y="257512"/>
                </a:lnTo>
                <a:lnTo>
                  <a:pt x="1244272" y="217591"/>
                </a:lnTo>
                <a:lnTo>
                  <a:pt x="1274895" y="178252"/>
                </a:lnTo>
                <a:lnTo>
                  <a:pt x="1305828" y="139174"/>
                </a:lnTo>
                <a:lnTo>
                  <a:pt x="1337069" y="100358"/>
                </a:lnTo>
                <a:lnTo>
                  <a:pt x="1368615" y="61808"/>
                </a:lnTo>
                <a:lnTo>
                  <a:pt x="1425172" y="0"/>
                </a:lnTo>
              </a:path>
            </a:pathLst>
          </a:custGeom>
          <a:ln w="167534">
            <a:solidFill>
              <a:srgbClr val="4D9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37536" y="5349573"/>
            <a:ext cx="655955" cy="675640"/>
          </a:xfrm>
          <a:custGeom>
            <a:avLst/>
            <a:gdLst/>
            <a:ahLst/>
            <a:cxnLst/>
            <a:rect l="l" t="t" r="r" b="b"/>
            <a:pathLst>
              <a:path w="655954" h="675639">
                <a:moveTo>
                  <a:pt x="655861" y="0"/>
                </a:moveTo>
                <a:lnTo>
                  <a:pt x="0" y="251443"/>
                </a:lnTo>
                <a:lnTo>
                  <a:pt x="463500" y="675555"/>
                </a:lnTo>
                <a:lnTo>
                  <a:pt x="655861" y="0"/>
                </a:lnTo>
                <a:close/>
              </a:path>
            </a:pathLst>
          </a:custGeom>
          <a:solidFill>
            <a:srgbClr val="4D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00662" y="5547526"/>
            <a:ext cx="1601470" cy="3535045"/>
          </a:xfrm>
          <a:custGeom>
            <a:avLst/>
            <a:gdLst/>
            <a:ahLst/>
            <a:cxnLst/>
            <a:rect l="l" t="t" r="r" b="b"/>
            <a:pathLst>
              <a:path w="1601470" h="3535045">
                <a:moveTo>
                  <a:pt x="0" y="3534565"/>
                </a:moveTo>
                <a:lnTo>
                  <a:pt x="5656" y="3482563"/>
                </a:lnTo>
                <a:lnTo>
                  <a:pt x="11737" y="3430702"/>
                </a:lnTo>
                <a:lnTo>
                  <a:pt x="18241" y="3378984"/>
                </a:lnTo>
                <a:lnTo>
                  <a:pt x="25165" y="3327409"/>
                </a:lnTo>
                <a:lnTo>
                  <a:pt x="32509" y="3275979"/>
                </a:lnTo>
                <a:lnTo>
                  <a:pt x="40269" y="3224697"/>
                </a:lnTo>
                <a:lnTo>
                  <a:pt x="48445" y="3173564"/>
                </a:lnTo>
                <a:lnTo>
                  <a:pt x="57034" y="3122581"/>
                </a:lnTo>
                <a:lnTo>
                  <a:pt x="66035" y="3071751"/>
                </a:lnTo>
                <a:lnTo>
                  <a:pt x="75445" y="3021074"/>
                </a:lnTo>
                <a:lnTo>
                  <a:pt x="85264" y="2970553"/>
                </a:lnTo>
                <a:lnTo>
                  <a:pt x="95488" y="2920189"/>
                </a:lnTo>
                <a:lnTo>
                  <a:pt x="106117" y="2869984"/>
                </a:lnTo>
                <a:lnTo>
                  <a:pt x="117148" y="2819940"/>
                </a:lnTo>
                <a:lnTo>
                  <a:pt x="128580" y="2770058"/>
                </a:lnTo>
                <a:lnTo>
                  <a:pt x="140410" y="2720339"/>
                </a:lnTo>
                <a:lnTo>
                  <a:pt x="152637" y="2670786"/>
                </a:lnTo>
                <a:lnTo>
                  <a:pt x="165259" y="2621400"/>
                </a:lnTo>
                <a:lnTo>
                  <a:pt x="178274" y="2572183"/>
                </a:lnTo>
                <a:lnTo>
                  <a:pt x="191680" y="2523137"/>
                </a:lnTo>
                <a:lnTo>
                  <a:pt x="205476" y="2474262"/>
                </a:lnTo>
                <a:lnTo>
                  <a:pt x="219660" y="2425562"/>
                </a:lnTo>
                <a:lnTo>
                  <a:pt x="234229" y="2377036"/>
                </a:lnTo>
                <a:lnTo>
                  <a:pt x="249182" y="2328688"/>
                </a:lnTo>
                <a:lnTo>
                  <a:pt x="264517" y="2280519"/>
                </a:lnTo>
                <a:lnTo>
                  <a:pt x="280232" y="2232530"/>
                </a:lnTo>
                <a:lnTo>
                  <a:pt x="296326" y="2184723"/>
                </a:lnTo>
                <a:lnTo>
                  <a:pt x="312796" y="2137100"/>
                </a:lnTo>
                <a:lnTo>
                  <a:pt x="329641" y="2089663"/>
                </a:lnTo>
                <a:lnTo>
                  <a:pt x="346859" y="2042412"/>
                </a:lnTo>
                <a:lnTo>
                  <a:pt x="364448" y="1995350"/>
                </a:lnTo>
                <a:lnTo>
                  <a:pt x="382406" y="1948478"/>
                </a:lnTo>
                <a:lnTo>
                  <a:pt x="400732" y="1901799"/>
                </a:lnTo>
                <a:lnTo>
                  <a:pt x="419422" y="1855313"/>
                </a:lnTo>
                <a:lnTo>
                  <a:pt x="438477" y="1809023"/>
                </a:lnTo>
                <a:lnTo>
                  <a:pt x="457893" y="1762929"/>
                </a:lnTo>
                <a:lnTo>
                  <a:pt x="477669" y="1717035"/>
                </a:lnTo>
                <a:lnTo>
                  <a:pt x="497803" y="1671340"/>
                </a:lnTo>
                <a:lnTo>
                  <a:pt x="518294" y="1625848"/>
                </a:lnTo>
                <a:lnTo>
                  <a:pt x="539139" y="1580559"/>
                </a:lnTo>
                <a:lnTo>
                  <a:pt x="560336" y="1535476"/>
                </a:lnTo>
                <a:lnTo>
                  <a:pt x="581884" y="1490599"/>
                </a:lnTo>
                <a:lnTo>
                  <a:pt x="603781" y="1445931"/>
                </a:lnTo>
                <a:lnTo>
                  <a:pt x="626025" y="1401474"/>
                </a:lnTo>
                <a:lnTo>
                  <a:pt x="648614" y="1357228"/>
                </a:lnTo>
                <a:lnTo>
                  <a:pt x="672073" y="1312196"/>
                </a:lnTo>
                <a:lnTo>
                  <a:pt x="695889" y="1267389"/>
                </a:lnTo>
                <a:lnTo>
                  <a:pt x="720061" y="1222809"/>
                </a:lnTo>
                <a:lnTo>
                  <a:pt x="744586" y="1178458"/>
                </a:lnTo>
                <a:lnTo>
                  <a:pt x="769462" y="1134337"/>
                </a:lnTo>
                <a:lnTo>
                  <a:pt x="794688" y="1090449"/>
                </a:lnTo>
                <a:lnTo>
                  <a:pt x="820262" y="1046795"/>
                </a:lnTo>
                <a:lnTo>
                  <a:pt x="846182" y="1003377"/>
                </a:lnTo>
                <a:lnTo>
                  <a:pt x="872445" y="960197"/>
                </a:lnTo>
                <a:lnTo>
                  <a:pt x="899050" y="917257"/>
                </a:lnTo>
                <a:lnTo>
                  <a:pt x="925995" y="874558"/>
                </a:lnTo>
                <a:lnTo>
                  <a:pt x="953278" y="832102"/>
                </a:lnTo>
                <a:lnTo>
                  <a:pt x="980897" y="789892"/>
                </a:lnTo>
                <a:lnTo>
                  <a:pt x="1008850" y="747929"/>
                </a:lnTo>
                <a:lnTo>
                  <a:pt x="1037136" y="706215"/>
                </a:lnTo>
                <a:lnTo>
                  <a:pt x="1065751" y="664751"/>
                </a:lnTo>
                <a:lnTo>
                  <a:pt x="1094695" y="623540"/>
                </a:lnTo>
                <a:lnTo>
                  <a:pt x="1123966" y="582584"/>
                </a:lnTo>
                <a:lnTo>
                  <a:pt x="1153560" y="541883"/>
                </a:lnTo>
                <a:lnTo>
                  <a:pt x="1183477" y="501441"/>
                </a:lnTo>
                <a:lnTo>
                  <a:pt x="1213715" y="461258"/>
                </a:lnTo>
                <a:lnTo>
                  <a:pt x="1244272" y="421337"/>
                </a:lnTo>
                <a:lnTo>
                  <a:pt x="1275145" y="381680"/>
                </a:lnTo>
                <a:lnTo>
                  <a:pt x="1306333" y="342288"/>
                </a:lnTo>
                <a:lnTo>
                  <a:pt x="1337834" y="303163"/>
                </a:lnTo>
                <a:lnTo>
                  <a:pt x="1369645" y="264307"/>
                </a:lnTo>
                <a:lnTo>
                  <a:pt x="1401766" y="225721"/>
                </a:lnTo>
                <a:lnTo>
                  <a:pt x="1434193" y="187409"/>
                </a:lnTo>
                <a:lnTo>
                  <a:pt x="1466926" y="149371"/>
                </a:lnTo>
                <a:lnTo>
                  <a:pt x="1499962" y="111609"/>
                </a:lnTo>
                <a:lnTo>
                  <a:pt x="1533299" y="74125"/>
                </a:lnTo>
                <a:lnTo>
                  <a:pt x="1566936" y="36921"/>
                </a:lnTo>
                <a:lnTo>
                  <a:pt x="1600870" y="0"/>
                </a:lnTo>
              </a:path>
            </a:pathLst>
          </a:custGeom>
          <a:ln w="261772">
            <a:solidFill>
              <a:srgbClr val="4D9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526154" y="8929436"/>
            <a:ext cx="471233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spc="48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615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19086" y="4301304"/>
            <a:ext cx="449072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spc="430" dirty="0">
                <a:solidFill>
                  <a:srgbClr val="4C8FCB"/>
                </a:solidFill>
                <a:latin typeface="Cambria"/>
                <a:cs typeface="Cambria"/>
              </a:rPr>
              <a:t>Experiment</a:t>
            </a:r>
            <a:endParaRPr sz="6150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479066" y="4301304"/>
            <a:ext cx="181863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spc="49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6150">
              <a:latin typeface="Cambria"/>
              <a:cs typeface="Cambria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5149446" y="542256"/>
            <a:ext cx="979741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spc="80" dirty="0">
                <a:solidFill>
                  <a:srgbClr val="000000"/>
                </a:solidFill>
              </a:rPr>
              <a:t>(Experimental)</a:t>
            </a:r>
            <a:r>
              <a:rPr sz="8000" spc="-270" dirty="0">
                <a:solidFill>
                  <a:srgbClr val="000000"/>
                </a:solidFill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287155" y="2218584"/>
            <a:ext cx="14923135" cy="6831330"/>
          </a:xfrm>
          <a:custGeom>
            <a:avLst/>
            <a:gdLst/>
            <a:ahLst/>
            <a:cxnLst/>
            <a:rect l="l" t="t" r="r" b="b"/>
            <a:pathLst>
              <a:path w="14923135" h="6831330">
                <a:moveTo>
                  <a:pt x="0" y="6831241"/>
                </a:moveTo>
                <a:lnTo>
                  <a:pt x="5882" y="6773182"/>
                </a:lnTo>
                <a:lnTo>
                  <a:pt x="12195" y="6715262"/>
                </a:lnTo>
                <a:lnTo>
                  <a:pt x="18936" y="6657484"/>
                </a:lnTo>
                <a:lnTo>
                  <a:pt x="26104" y="6599848"/>
                </a:lnTo>
                <a:lnTo>
                  <a:pt x="33698" y="6542356"/>
                </a:lnTo>
                <a:lnTo>
                  <a:pt x="41715" y="6485009"/>
                </a:lnTo>
                <a:lnTo>
                  <a:pt x="50154" y="6427810"/>
                </a:lnTo>
                <a:lnTo>
                  <a:pt x="59013" y="6370759"/>
                </a:lnTo>
                <a:lnTo>
                  <a:pt x="68290" y="6313859"/>
                </a:lnTo>
                <a:lnTo>
                  <a:pt x="77985" y="6257110"/>
                </a:lnTo>
                <a:lnTo>
                  <a:pt x="88094" y="6200514"/>
                </a:lnTo>
                <a:lnTo>
                  <a:pt x="98617" y="6144073"/>
                </a:lnTo>
                <a:lnTo>
                  <a:pt x="109552" y="6087788"/>
                </a:lnTo>
                <a:lnTo>
                  <a:pt x="120896" y="6031662"/>
                </a:lnTo>
                <a:lnTo>
                  <a:pt x="132650" y="5975694"/>
                </a:lnTo>
                <a:lnTo>
                  <a:pt x="144809" y="5919887"/>
                </a:lnTo>
                <a:lnTo>
                  <a:pt x="157374" y="5864243"/>
                </a:lnTo>
                <a:lnTo>
                  <a:pt x="170342" y="5808762"/>
                </a:lnTo>
                <a:lnTo>
                  <a:pt x="183712" y="5753447"/>
                </a:lnTo>
                <a:lnTo>
                  <a:pt x="197482" y="5698299"/>
                </a:lnTo>
                <a:lnTo>
                  <a:pt x="211650" y="5643320"/>
                </a:lnTo>
                <a:lnTo>
                  <a:pt x="226215" y="5588510"/>
                </a:lnTo>
                <a:lnTo>
                  <a:pt x="241175" y="5533872"/>
                </a:lnTo>
                <a:lnTo>
                  <a:pt x="256528" y="5479407"/>
                </a:lnTo>
                <a:lnTo>
                  <a:pt x="272272" y="5425116"/>
                </a:lnTo>
                <a:lnTo>
                  <a:pt x="288406" y="5371002"/>
                </a:lnTo>
                <a:lnTo>
                  <a:pt x="304929" y="5317065"/>
                </a:lnTo>
                <a:lnTo>
                  <a:pt x="321838" y="5263308"/>
                </a:lnTo>
                <a:lnTo>
                  <a:pt x="339132" y="5209731"/>
                </a:lnTo>
                <a:lnTo>
                  <a:pt x="356809" y="5156336"/>
                </a:lnTo>
                <a:lnTo>
                  <a:pt x="374868" y="5103125"/>
                </a:lnTo>
                <a:lnTo>
                  <a:pt x="393306" y="5050099"/>
                </a:lnTo>
                <a:lnTo>
                  <a:pt x="412122" y="4997261"/>
                </a:lnTo>
                <a:lnTo>
                  <a:pt x="431315" y="4944610"/>
                </a:lnTo>
                <a:lnTo>
                  <a:pt x="450883" y="4892149"/>
                </a:lnTo>
                <a:lnTo>
                  <a:pt x="470823" y="4839880"/>
                </a:lnTo>
                <a:lnTo>
                  <a:pt x="491136" y="4787804"/>
                </a:lnTo>
                <a:lnTo>
                  <a:pt x="511817" y="4735922"/>
                </a:lnTo>
                <a:lnTo>
                  <a:pt x="532867" y="4684235"/>
                </a:lnTo>
                <a:lnTo>
                  <a:pt x="554283" y="4632747"/>
                </a:lnTo>
                <a:lnTo>
                  <a:pt x="576064" y="4581457"/>
                </a:lnTo>
                <a:lnTo>
                  <a:pt x="598207" y="4530368"/>
                </a:lnTo>
                <a:lnTo>
                  <a:pt x="620712" y="4479481"/>
                </a:lnTo>
                <a:lnTo>
                  <a:pt x="643577" y="4428798"/>
                </a:lnTo>
                <a:lnTo>
                  <a:pt x="666799" y="4378320"/>
                </a:lnTo>
                <a:lnTo>
                  <a:pt x="690378" y="4328048"/>
                </a:lnTo>
                <a:lnTo>
                  <a:pt x="714311" y="4277985"/>
                </a:lnTo>
                <a:lnTo>
                  <a:pt x="738597" y="4228131"/>
                </a:lnTo>
                <a:lnTo>
                  <a:pt x="763234" y="4178488"/>
                </a:lnTo>
                <a:lnTo>
                  <a:pt x="788221" y="4129058"/>
                </a:lnTo>
                <a:lnTo>
                  <a:pt x="813556" y="4079843"/>
                </a:lnTo>
                <a:lnTo>
                  <a:pt x="839236" y="4030843"/>
                </a:lnTo>
                <a:lnTo>
                  <a:pt x="865262" y="3982061"/>
                </a:lnTo>
                <a:lnTo>
                  <a:pt x="891630" y="3933497"/>
                </a:lnTo>
                <a:lnTo>
                  <a:pt x="918339" y="3885154"/>
                </a:lnTo>
                <a:lnTo>
                  <a:pt x="945387" y="3837033"/>
                </a:lnTo>
                <a:lnTo>
                  <a:pt x="972773" y="3789135"/>
                </a:lnTo>
                <a:lnTo>
                  <a:pt x="1000495" y="3741462"/>
                </a:lnTo>
                <a:lnTo>
                  <a:pt x="1028552" y="3694016"/>
                </a:lnTo>
                <a:lnTo>
                  <a:pt x="1056941" y="3646798"/>
                </a:lnTo>
                <a:lnTo>
                  <a:pt x="1085661" y="3599809"/>
                </a:lnTo>
                <a:lnTo>
                  <a:pt x="1114711" y="3553051"/>
                </a:lnTo>
                <a:lnTo>
                  <a:pt x="1144088" y="3506526"/>
                </a:lnTo>
                <a:lnTo>
                  <a:pt x="1173791" y="3460235"/>
                </a:lnTo>
                <a:lnTo>
                  <a:pt x="1203818" y="3414180"/>
                </a:lnTo>
                <a:lnTo>
                  <a:pt x="1234168" y="3368361"/>
                </a:lnTo>
                <a:lnTo>
                  <a:pt x="1264839" y="3322782"/>
                </a:lnTo>
                <a:lnTo>
                  <a:pt x="1295829" y="3277443"/>
                </a:lnTo>
                <a:lnTo>
                  <a:pt x="1327137" y="3232345"/>
                </a:lnTo>
                <a:lnTo>
                  <a:pt x="1358760" y="3187491"/>
                </a:lnTo>
                <a:lnTo>
                  <a:pt x="1390697" y="3142881"/>
                </a:lnTo>
                <a:lnTo>
                  <a:pt x="1422948" y="3098518"/>
                </a:lnTo>
                <a:lnTo>
                  <a:pt x="1455508" y="3054403"/>
                </a:lnTo>
                <a:lnTo>
                  <a:pt x="1488378" y="3010537"/>
                </a:lnTo>
                <a:lnTo>
                  <a:pt x="1521556" y="2966922"/>
                </a:lnTo>
                <a:lnTo>
                  <a:pt x="1555039" y="2923560"/>
                </a:lnTo>
                <a:lnTo>
                  <a:pt x="1588826" y="2880452"/>
                </a:lnTo>
                <a:lnTo>
                  <a:pt x="1622916" y="2837599"/>
                </a:lnTo>
                <a:lnTo>
                  <a:pt x="1657306" y="2795003"/>
                </a:lnTo>
                <a:lnTo>
                  <a:pt x="1691995" y="2752665"/>
                </a:lnTo>
                <a:lnTo>
                  <a:pt x="1726982" y="2710588"/>
                </a:lnTo>
                <a:lnTo>
                  <a:pt x="1762264" y="2668772"/>
                </a:lnTo>
                <a:lnTo>
                  <a:pt x="1797840" y="2627219"/>
                </a:lnTo>
                <a:lnTo>
                  <a:pt x="1833709" y="2585931"/>
                </a:lnTo>
                <a:lnTo>
                  <a:pt x="1869868" y="2544910"/>
                </a:lnTo>
                <a:lnTo>
                  <a:pt x="1906316" y="2504156"/>
                </a:lnTo>
                <a:lnTo>
                  <a:pt x="1943052" y="2463671"/>
                </a:lnTo>
                <a:lnTo>
                  <a:pt x="1980072" y="2423457"/>
                </a:lnTo>
                <a:lnTo>
                  <a:pt x="2017377" y="2383515"/>
                </a:lnTo>
                <a:lnTo>
                  <a:pt x="2054964" y="2343847"/>
                </a:lnTo>
                <a:lnTo>
                  <a:pt x="2092832" y="2304454"/>
                </a:lnTo>
                <a:lnTo>
                  <a:pt x="2130978" y="2265339"/>
                </a:lnTo>
                <a:lnTo>
                  <a:pt x="2169401" y="2226501"/>
                </a:lnTo>
                <a:lnTo>
                  <a:pt x="2208100" y="2187944"/>
                </a:lnTo>
                <a:lnTo>
                  <a:pt x="2247073" y="2149668"/>
                </a:lnTo>
                <a:lnTo>
                  <a:pt x="2286318" y="2111675"/>
                </a:lnTo>
                <a:lnTo>
                  <a:pt x="2325833" y="2073967"/>
                </a:lnTo>
                <a:lnTo>
                  <a:pt x="2365617" y="2036544"/>
                </a:lnTo>
                <a:lnTo>
                  <a:pt x="2405668" y="1999409"/>
                </a:lnTo>
                <a:lnTo>
                  <a:pt x="2445984" y="1962563"/>
                </a:lnTo>
                <a:lnTo>
                  <a:pt x="2486564" y="1926008"/>
                </a:lnTo>
                <a:lnTo>
                  <a:pt x="2527406" y="1889745"/>
                </a:lnTo>
                <a:lnTo>
                  <a:pt x="2568509" y="1853776"/>
                </a:lnTo>
                <a:lnTo>
                  <a:pt x="2609870" y="1818102"/>
                </a:lnTo>
                <a:lnTo>
                  <a:pt x="2651488" y="1782724"/>
                </a:lnTo>
                <a:lnTo>
                  <a:pt x="2693361" y="1747645"/>
                </a:lnTo>
                <a:lnTo>
                  <a:pt x="2735488" y="1712865"/>
                </a:lnTo>
                <a:lnTo>
                  <a:pt x="2777867" y="1678387"/>
                </a:lnTo>
                <a:lnTo>
                  <a:pt x="2820496" y="1644212"/>
                </a:lnTo>
                <a:lnTo>
                  <a:pt x="2863373" y="1610341"/>
                </a:lnTo>
                <a:lnTo>
                  <a:pt x="2906497" y="1576776"/>
                </a:lnTo>
                <a:lnTo>
                  <a:pt x="2949867" y="1543518"/>
                </a:lnTo>
                <a:lnTo>
                  <a:pt x="2993480" y="1510569"/>
                </a:lnTo>
                <a:lnTo>
                  <a:pt x="3037335" y="1477931"/>
                </a:lnTo>
                <a:lnTo>
                  <a:pt x="3081430" y="1445605"/>
                </a:lnTo>
                <a:lnTo>
                  <a:pt x="3125763" y="1413592"/>
                </a:lnTo>
                <a:lnTo>
                  <a:pt x="3170333" y="1381894"/>
                </a:lnTo>
                <a:lnTo>
                  <a:pt x="3215139" y="1350513"/>
                </a:lnTo>
                <a:lnTo>
                  <a:pt x="3260177" y="1319450"/>
                </a:lnTo>
                <a:lnTo>
                  <a:pt x="3305448" y="1288706"/>
                </a:lnTo>
                <a:lnTo>
                  <a:pt x="3350948" y="1258284"/>
                </a:lnTo>
                <a:lnTo>
                  <a:pt x="3396677" y="1228184"/>
                </a:lnTo>
                <a:lnTo>
                  <a:pt x="3442632" y="1198409"/>
                </a:lnTo>
                <a:lnTo>
                  <a:pt x="3488812" y="1168959"/>
                </a:lnTo>
                <a:lnTo>
                  <a:pt x="3535216" y="1139836"/>
                </a:lnTo>
                <a:lnTo>
                  <a:pt x="3581841" y="1111043"/>
                </a:lnTo>
                <a:lnTo>
                  <a:pt x="3628687" y="1082579"/>
                </a:lnTo>
                <a:lnTo>
                  <a:pt x="3675750" y="1054448"/>
                </a:lnTo>
                <a:lnTo>
                  <a:pt x="3723030" y="1026649"/>
                </a:lnTo>
                <a:lnTo>
                  <a:pt x="3770525" y="999186"/>
                </a:lnTo>
                <a:lnTo>
                  <a:pt x="3818233" y="972059"/>
                </a:lnTo>
                <a:lnTo>
                  <a:pt x="3866153" y="945270"/>
                </a:lnTo>
                <a:lnTo>
                  <a:pt x="3914283" y="918821"/>
                </a:lnTo>
                <a:lnTo>
                  <a:pt x="3962620" y="892712"/>
                </a:lnTo>
                <a:lnTo>
                  <a:pt x="4011164" y="866946"/>
                </a:lnTo>
                <a:lnTo>
                  <a:pt x="4059913" y="841524"/>
                </a:lnTo>
                <a:lnTo>
                  <a:pt x="4108866" y="816448"/>
                </a:lnTo>
                <a:lnTo>
                  <a:pt x="4158019" y="791718"/>
                </a:lnTo>
                <a:lnTo>
                  <a:pt x="4207372" y="767338"/>
                </a:lnTo>
                <a:lnTo>
                  <a:pt x="4256924" y="743307"/>
                </a:lnTo>
                <a:lnTo>
                  <a:pt x="4306671" y="719629"/>
                </a:lnTo>
                <a:lnTo>
                  <a:pt x="4356614" y="696303"/>
                </a:lnTo>
                <a:lnTo>
                  <a:pt x="4406749" y="673332"/>
                </a:lnTo>
                <a:lnTo>
                  <a:pt x="4457076" y="650717"/>
                </a:lnTo>
                <a:lnTo>
                  <a:pt x="4507592" y="628461"/>
                </a:lnTo>
                <a:lnTo>
                  <a:pt x="4558296" y="606563"/>
                </a:lnTo>
                <a:lnTo>
                  <a:pt x="4609187" y="585026"/>
                </a:lnTo>
                <a:lnTo>
                  <a:pt x="4660262" y="563852"/>
                </a:lnTo>
                <a:lnTo>
                  <a:pt x="4711520" y="543042"/>
                </a:lnTo>
                <a:lnTo>
                  <a:pt x="4762960" y="522597"/>
                </a:lnTo>
                <a:lnTo>
                  <a:pt x="4814579" y="502519"/>
                </a:lnTo>
                <a:lnTo>
                  <a:pt x="4866376" y="482809"/>
                </a:lnTo>
                <a:lnTo>
                  <a:pt x="4918349" y="463469"/>
                </a:lnTo>
                <a:lnTo>
                  <a:pt x="4970496" y="444501"/>
                </a:lnTo>
                <a:lnTo>
                  <a:pt x="5022816" y="425906"/>
                </a:lnTo>
                <a:lnTo>
                  <a:pt x="5075308" y="407686"/>
                </a:lnTo>
                <a:lnTo>
                  <a:pt x="5127969" y="389842"/>
                </a:lnTo>
                <a:lnTo>
                  <a:pt x="5180797" y="372375"/>
                </a:lnTo>
                <a:lnTo>
                  <a:pt x="5233792" y="355288"/>
                </a:lnTo>
                <a:lnTo>
                  <a:pt x="5286951" y="338581"/>
                </a:lnTo>
                <a:lnTo>
                  <a:pt x="5340273" y="322256"/>
                </a:lnTo>
                <a:lnTo>
                  <a:pt x="5393756" y="306315"/>
                </a:lnTo>
                <a:lnTo>
                  <a:pt x="5447399" y="290760"/>
                </a:lnTo>
                <a:lnTo>
                  <a:pt x="5501199" y="275591"/>
                </a:lnTo>
                <a:lnTo>
                  <a:pt x="5555155" y="260810"/>
                </a:lnTo>
                <a:lnTo>
                  <a:pt x="5609265" y="246420"/>
                </a:lnTo>
                <a:lnTo>
                  <a:pt x="5663528" y="232421"/>
                </a:lnTo>
                <a:lnTo>
                  <a:pt x="5717942" y="218814"/>
                </a:lnTo>
                <a:lnTo>
                  <a:pt x="5772505" y="205602"/>
                </a:lnTo>
                <a:lnTo>
                  <a:pt x="5827216" y="192786"/>
                </a:lnTo>
                <a:lnTo>
                  <a:pt x="5882072" y="180368"/>
                </a:lnTo>
                <a:lnTo>
                  <a:pt x="5937073" y="168348"/>
                </a:lnTo>
                <a:lnTo>
                  <a:pt x="5992217" y="156729"/>
                </a:lnTo>
                <a:lnTo>
                  <a:pt x="6047501" y="145513"/>
                </a:lnTo>
                <a:lnTo>
                  <a:pt x="6102924" y="134699"/>
                </a:lnTo>
                <a:lnTo>
                  <a:pt x="6158485" y="124291"/>
                </a:lnTo>
                <a:lnTo>
                  <a:pt x="6214182" y="114290"/>
                </a:lnTo>
                <a:lnTo>
                  <a:pt x="6270013" y="104696"/>
                </a:lnTo>
                <a:lnTo>
                  <a:pt x="6325976" y="95513"/>
                </a:lnTo>
                <a:lnTo>
                  <a:pt x="6382070" y="86740"/>
                </a:lnTo>
                <a:lnTo>
                  <a:pt x="6438293" y="78380"/>
                </a:lnTo>
                <a:lnTo>
                  <a:pt x="6494644" y="70435"/>
                </a:lnTo>
                <a:lnTo>
                  <a:pt x="6551120" y="62905"/>
                </a:lnTo>
                <a:lnTo>
                  <a:pt x="6607720" y="55793"/>
                </a:lnTo>
                <a:lnTo>
                  <a:pt x="6664443" y="49100"/>
                </a:lnTo>
                <a:lnTo>
                  <a:pt x="6721286" y="42827"/>
                </a:lnTo>
                <a:lnTo>
                  <a:pt x="6778248" y="36976"/>
                </a:lnTo>
                <a:lnTo>
                  <a:pt x="6835328" y="31548"/>
                </a:lnTo>
                <a:lnTo>
                  <a:pt x="6892523" y="26545"/>
                </a:lnTo>
                <a:lnTo>
                  <a:pt x="6949832" y="21969"/>
                </a:lnTo>
                <a:lnTo>
                  <a:pt x="7007253" y="17821"/>
                </a:lnTo>
                <a:lnTo>
                  <a:pt x="7064785" y="14102"/>
                </a:lnTo>
                <a:lnTo>
                  <a:pt x="7122426" y="10814"/>
                </a:lnTo>
                <a:lnTo>
                  <a:pt x="7180174" y="7959"/>
                </a:lnTo>
                <a:lnTo>
                  <a:pt x="7238027" y="5539"/>
                </a:lnTo>
                <a:lnTo>
                  <a:pt x="7295985" y="3553"/>
                </a:lnTo>
                <a:lnTo>
                  <a:pt x="7354044" y="2005"/>
                </a:lnTo>
                <a:lnTo>
                  <a:pt x="7412204" y="896"/>
                </a:lnTo>
                <a:lnTo>
                  <a:pt x="7470463" y="227"/>
                </a:lnTo>
                <a:lnTo>
                  <a:pt x="7528818" y="0"/>
                </a:lnTo>
                <a:lnTo>
                  <a:pt x="7582238" y="180"/>
                </a:lnTo>
                <a:lnTo>
                  <a:pt x="7635577" y="730"/>
                </a:lnTo>
                <a:lnTo>
                  <a:pt x="7688833" y="1650"/>
                </a:lnTo>
                <a:lnTo>
                  <a:pt x="7742006" y="2937"/>
                </a:lnTo>
                <a:lnTo>
                  <a:pt x="7795093" y="4591"/>
                </a:lnTo>
                <a:lnTo>
                  <a:pt x="7848095" y="6611"/>
                </a:lnTo>
                <a:lnTo>
                  <a:pt x="7901008" y="8996"/>
                </a:lnTo>
                <a:lnTo>
                  <a:pt x="7953833" y="11743"/>
                </a:lnTo>
                <a:lnTo>
                  <a:pt x="8006568" y="14853"/>
                </a:lnTo>
                <a:lnTo>
                  <a:pt x="8059211" y="18324"/>
                </a:lnTo>
                <a:lnTo>
                  <a:pt x="8111761" y="22154"/>
                </a:lnTo>
                <a:lnTo>
                  <a:pt x="8164218" y="26343"/>
                </a:lnTo>
                <a:lnTo>
                  <a:pt x="8216579" y="30890"/>
                </a:lnTo>
                <a:lnTo>
                  <a:pt x="8268843" y="35793"/>
                </a:lnTo>
                <a:lnTo>
                  <a:pt x="8321010" y="41051"/>
                </a:lnTo>
                <a:lnTo>
                  <a:pt x="8373077" y="46663"/>
                </a:lnTo>
                <a:lnTo>
                  <a:pt x="8425044" y="52627"/>
                </a:lnTo>
                <a:lnTo>
                  <a:pt x="8476909" y="58943"/>
                </a:lnTo>
                <a:lnTo>
                  <a:pt x="8528671" y="65610"/>
                </a:lnTo>
                <a:lnTo>
                  <a:pt x="8580329" y="72626"/>
                </a:lnTo>
                <a:lnTo>
                  <a:pt x="8631881" y="79990"/>
                </a:lnTo>
                <a:lnTo>
                  <a:pt x="8683326" y="87701"/>
                </a:lnTo>
                <a:lnTo>
                  <a:pt x="8734663" y="95757"/>
                </a:lnTo>
                <a:lnTo>
                  <a:pt x="8785890" y="104158"/>
                </a:lnTo>
                <a:lnTo>
                  <a:pt x="8837006" y="112903"/>
                </a:lnTo>
                <a:lnTo>
                  <a:pt x="8888011" y="121989"/>
                </a:lnTo>
                <a:lnTo>
                  <a:pt x="8938901" y="131417"/>
                </a:lnTo>
                <a:lnTo>
                  <a:pt x="8989678" y="141185"/>
                </a:lnTo>
                <a:lnTo>
                  <a:pt x="9040338" y="151291"/>
                </a:lnTo>
                <a:lnTo>
                  <a:pt x="9090881" y="161735"/>
                </a:lnTo>
                <a:lnTo>
                  <a:pt x="9141305" y="172515"/>
                </a:lnTo>
                <a:lnTo>
                  <a:pt x="9191609" y="183631"/>
                </a:lnTo>
                <a:lnTo>
                  <a:pt x="9241793" y="195080"/>
                </a:lnTo>
                <a:lnTo>
                  <a:pt x="9291854" y="206862"/>
                </a:lnTo>
                <a:lnTo>
                  <a:pt x="9341791" y="218976"/>
                </a:lnTo>
                <a:lnTo>
                  <a:pt x="9391603" y="231421"/>
                </a:lnTo>
                <a:lnTo>
                  <a:pt x="9441288" y="244195"/>
                </a:lnTo>
                <a:lnTo>
                  <a:pt x="9490846" y="257297"/>
                </a:lnTo>
                <a:lnTo>
                  <a:pt x="9540276" y="270726"/>
                </a:lnTo>
                <a:lnTo>
                  <a:pt x="9589575" y="284481"/>
                </a:lnTo>
                <a:lnTo>
                  <a:pt x="9638742" y="298560"/>
                </a:lnTo>
                <a:lnTo>
                  <a:pt x="9687777" y="312963"/>
                </a:lnTo>
                <a:lnTo>
                  <a:pt x="9736677" y="327688"/>
                </a:lnTo>
                <a:lnTo>
                  <a:pt x="9785442" y="342735"/>
                </a:lnTo>
                <a:lnTo>
                  <a:pt x="9834071" y="358101"/>
                </a:lnTo>
                <a:lnTo>
                  <a:pt x="9882562" y="373787"/>
                </a:lnTo>
                <a:lnTo>
                  <a:pt x="9930913" y="389789"/>
                </a:lnTo>
                <a:lnTo>
                  <a:pt x="9979124" y="406109"/>
                </a:lnTo>
                <a:lnTo>
                  <a:pt x="10027193" y="422743"/>
                </a:lnTo>
                <a:lnTo>
                  <a:pt x="10075119" y="439692"/>
                </a:lnTo>
                <a:lnTo>
                  <a:pt x="10122900" y="456954"/>
                </a:lnTo>
                <a:lnTo>
                  <a:pt x="10170536" y="474527"/>
                </a:lnTo>
                <a:lnTo>
                  <a:pt x="10218025" y="492412"/>
                </a:lnTo>
                <a:lnTo>
                  <a:pt x="10265365" y="510605"/>
                </a:lnTo>
                <a:lnTo>
                  <a:pt x="10312556" y="529107"/>
                </a:lnTo>
                <a:lnTo>
                  <a:pt x="10359596" y="547916"/>
                </a:lnTo>
                <a:lnTo>
                  <a:pt x="10406484" y="567031"/>
                </a:lnTo>
                <a:lnTo>
                  <a:pt x="10453218" y="586450"/>
                </a:lnTo>
                <a:lnTo>
                  <a:pt x="10499798" y="606174"/>
                </a:lnTo>
                <a:lnTo>
                  <a:pt x="10546222" y="626199"/>
                </a:lnTo>
                <a:lnTo>
                  <a:pt x="10592488" y="646526"/>
                </a:lnTo>
                <a:lnTo>
                  <a:pt x="10638596" y="667153"/>
                </a:lnTo>
                <a:lnTo>
                  <a:pt x="10684543" y="688079"/>
                </a:lnTo>
                <a:lnTo>
                  <a:pt x="10730330" y="709303"/>
                </a:lnTo>
                <a:lnTo>
                  <a:pt x="10775954" y="730823"/>
                </a:lnTo>
                <a:lnTo>
                  <a:pt x="10821414" y="752638"/>
                </a:lnTo>
                <a:lnTo>
                  <a:pt x="10866709" y="774748"/>
                </a:lnTo>
                <a:lnTo>
                  <a:pt x="10911838" y="797151"/>
                </a:lnTo>
                <a:lnTo>
                  <a:pt x="10956799" y="819846"/>
                </a:lnTo>
                <a:lnTo>
                  <a:pt x="11001592" y="842831"/>
                </a:lnTo>
                <a:lnTo>
                  <a:pt x="11046214" y="866106"/>
                </a:lnTo>
                <a:lnTo>
                  <a:pt x="11090664" y="889670"/>
                </a:lnTo>
                <a:lnTo>
                  <a:pt x="11134942" y="913520"/>
                </a:lnTo>
                <a:lnTo>
                  <a:pt x="11179045" y="937657"/>
                </a:lnTo>
                <a:lnTo>
                  <a:pt x="11222973" y="962078"/>
                </a:lnTo>
                <a:lnTo>
                  <a:pt x="11266724" y="986784"/>
                </a:lnTo>
                <a:lnTo>
                  <a:pt x="11310298" y="1011771"/>
                </a:lnTo>
                <a:lnTo>
                  <a:pt x="11353692" y="1037040"/>
                </a:lnTo>
                <a:lnTo>
                  <a:pt x="11396905" y="1062589"/>
                </a:lnTo>
                <a:lnTo>
                  <a:pt x="11439937" y="1088418"/>
                </a:lnTo>
                <a:lnTo>
                  <a:pt x="11482785" y="1114524"/>
                </a:lnTo>
                <a:lnTo>
                  <a:pt x="11525449" y="1140906"/>
                </a:lnTo>
                <a:lnTo>
                  <a:pt x="11567928" y="1167565"/>
                </a:lnTo>
                <a:lnTo>
                  <a:pt x="11610219" y="1194497"/>
                </a:lnTo>
                <a:lnTo>
                  <a:pt x="11652322" y="1221703"/>
                </a:lnTo>
                <a:lnTo>
                  <a:pt x="11694235" y="1249181"/>
                </a:lnTo>
                <a:lnTo>
                  <a:pt x="11735957" y="1276929"/>
                </a:lnTo>
                <a:lnTo>
                  <a:pt x="11777487" y="1304947"/>
                </a:lnTo>
                <a:lnTo>
                  <a:pt x="11818824" y="1333234"/>
                </a:lnTo>
                <a:lnTo>
                  <a:pt x="11859966" y="1361788"/>
                </a:lnTo>
                <a:lnTo>
                  <a:pt x="11900912" y="1390608"/>
                </a:lnTo>
                <a:lnTo>
                  <a:pt x="11941660" y="1419693"/>
                </a:lnTo>
                <a:lnTo>
                  <a:pt x="11982210" y="1449042"/>
                </a:lnTo>
                <a:lnTo>
                  <a:pt x="12022560" y="1478653"/>
                </a:lnTo>
                <a:lnTo>
                  <a:pt x="12062708" y="1508526"/>
                </a:lnTo>
                <a:lnTo>
                  <a:pt x="12102654" y="1538659"/>
                </a:lnTo>
                <a:lnTo>
                  <a:pt x="12142396" y="1569051"/>
                </a:lnTo>
                <a:lnTo>
                  <a:pt x="12181933" y="1599702"/>
                </a:lnTo>
                <a:lnTo>
                  <a:pt x="12221264" y="1630609"/>
                </a:lnTo>
                <a:lnTo>
                  <a:pt x="12260387" y="1661771"/>
                </a:lnTo>
                <a:lnTo>
                  <a:pt x="12299301" y="1693188"/>
                </a:lnTo>
                <a:lnTo>
                  <a:pt x="12338004" y="1724858"/>
                </a:lnTo>
                <a:lnTo>
                  <a:pt x="12376496" y="1756781"/>
                </a:lnTo>
                <a:lnTo>
                  <a:pt x="12414776" y="1788954"/>
                </a:lnTo>
                <a:lnTo>
                  <a:pt x="12452841" y="1821377"/>
                </a:lnTo>
                <a:lnTo>
                  <a:pt x="12490690" y="1854049"/>
                </a:lnTo>
                <a:lnTo>
                  <a:pt x="12528323" y="1886968"/>
                </a:lnTo>
                <a:lnTo>
                  <a:pt x="12565738" y="1920133"/>
                </a:lnTo>
                <a:lnTo>
                  <a:pt x="12602933" y="1953543"/>
                </a:lnTo>
                <a:lnTo>
                  <a:pt x="12639908" y="1987197"/>
                </a:lnTo>
                <a:lnTo>
                  <a:pt x="12676661" y="2021094"/>
                </a:lnTo>
                <a:lnTo>
                  <a:pt x="12713191" y="2055233"/>
                </a:lnTo>
                <a:lnTo>
                  <a:pt x="12749496" y="2089611"/>
                </a:lnTo>
                <a:lnTo>
                  <a:pt x="12785575" y="2124229"/>
                </a:lnTo>
                <a:lnTo>
                  <a:pt x="12821428" y="2159085"/>
                </a:lnTo>
                <a:lnTo>
                  <a:pt x="12857052" y="2194178"/>
                </a:lnTo>
                <a:lnTo>
                  <a:pt x="12892446" y="2229507"/>
                </a:lnTo>
                <a:lnTo>
                  <a:pt x="12927609" y="2265070"/>
                </a:lnTo>
                <a:lnTo>
                  <a:pt x="12962540" y="2300867"/>
                </a:lnTo>
                <a:lnTo>
                  <a:pt x="12997238" y="2336895"/>
                </a:lnTo>
                <a:lnTo>
                  <a:pt x="13031701" y="2373155"/>
                </a:lnTo>
                <a:lnTo>
                  <a:pt x="13065927" y="2409645"/>
                </a:lnTo>
                <a:lnTo>
                  <a:pt x="13099916" y="2446363"/>
                </a:lnTo>
                <a:lnTo>
                  <a:pt x="13133667" y="2483309"/>
                </a:lnTo>
                <a:lnTo>
                  <a:pt x="13167177" y="2520481"/>
                </a:lnTo>
                <a:lnTo>
                  <a:pt x="13200447" y="2557878"/>
                </a:lnTo>
                <a:lnTo>
                  <a:pt x="13233473" y="2595499"/>
                </a:lnTo>
                <a:lnTo>
                  <a:pt x="13266256" y="2633343"/>
                </a:lnTo>
                <a:lnTo>
                  <a:pt x="13298794" y="2671409"/>
                </a:lnTo>
                <a:lnTo>
                  <a:pt x="13331085" y="2709695"/>
                </a:lnTo>
                <a:lnTo>
                  <a:pt x="13363128" y="2748201"/>
                </a:lnTo>
                <a:lnTo>
                  <a:pt x="13394922" y="2786924"/>
                </a:lnTo>
                <a:lnTo>
                  <a:pt x="13426466" y="2825865"/>
                </a:lnTo>
                <a:lnTo>
                  <a:pt x="13457759" y="2865021"/>
                </a:lnTo>
                <a:lnTo>
                  <a:pt x="13488798" y="2904392"/>
                </a:lnTo>
                <a:lnTo>
                  <a:pt x="13519584" y="2943977"/>
                </a:lnTo>
                <a:lnTo>
                  <a:pt x="13550113" y="2983774"/>
                </a:lnTo>
                <a:lnTo>
                  <a:pt x="13580386" y="3023782"/>
                </a:lnTo>
                <a:lnTo>
                  <a:pt x="13610401" y="3064000"/>
                </a:lnTo>
                <a:lnTo>
                  <a:pt x="13640157" y="3104426"/>
                </a:lnTo>
                <a:lnTo>
                  <a:pt x="13669652" y="3145060"/>
                </a:lnTo>
                <a:lnTo>
                  <a:pt x="13698885" y="3185901"/>
                </a:lnTo>
                <a:lnTo>
                  <a:pt x="13727854" y="3226947"/>
                </a:lnTo>
                <a:lnTo>
                  <a:pt x="13756559" y="3268197"/>
                </a:lnTo>
                <a:lnTo>
                  <a:pt x="13784999" y="3309650"/>
                </a:lnTo>
                <a:lnTo>
                  <a:pt x="13813171" y="3351305"/>
                </a:lnTo>
                <a:lnTo>
                  <a:pt x="13841075" y="3393160"/>
                </a:lnTo>
                <a:lnTo>
                  <a:pt x="13868709" y="3435215"/>
                </a:lnTo>
                <a:lnTo>
                  <a:pt x="13896072" y="3477467"/>
                </a:lnTo>
                <a:lnTo>
                  <a:pt x="13923162" y="3519917"/>
                </a:lnTo>
                <a:lnTo>
                  <a:pt x="13949980" y="3562563"/>
                </a:lnTo>
                <a:lnTo>
                  <a:pt x="13976522" y="3605404"/>
                </a:lnTo>
                <a:lnTo>
                  <a:pt x="14002788" y="3648438"/>
                </a:lnTo>
                <a:lnTo>
                  <a:pt x="14028777" y="3691665"/>
                </a:lnTo>
                <a:lnTo>
                  <a:pt x="14054487" y="3735083"/>
                </a:lnTo>
                <a:lnTo>
                  <a:pt x="14079917" y="3778690"/>
                </a:lnTo>
                <a:lnTo>
                  <a:pt x="14105065" y="3822487"/>
                </a:lnTo>
                <a:lnTo>
                  <a:pt x="14129931" y="3866472"/>
                </a:lnTo>
                <a:lnTo>
                  <a:pt x="14154513" y="3910642"/>
                </a:lnTo>
                <a:lnTo>
                  <a:pt x="14178810" y="3954999"/>
                </a:lnTo>
                <a:lnTo>
                  <a:pt x="14202820" y="3999539"/>
                </a:lnTo>
                <a:lnTo>
                  <a:pt x="14226543" y="4044263"/>
                </a:lnTo>
                <a:lnTo>
                  <a:pt x="14249976" y="4089168"/>
                </a:lnTo>
                <a:lnTo>
                  <a:pt x="14273119" y="4134254"/>
                </a:lnTo>
                <a:lnTo>
                  <a:pt x="14295971" y="4179520"/>
                </a:lnTo>
                <a:lnTo>
                  <a:pt x="14318529" y="4224964"/>
                </a:lnTo>
                <a:lnTo>
                  <a:pt x="14340794" y="4270585"/>
                </a:lnTo>
                <a:lnTo>
                  <a:pt x="14362762" y="4316382"/>
                </a:lnTo>
                <a:lnTo>
                  <a:pt x="14384434" y="4362354"/>
                </a:lnTo>
                <a:lnTo>
                  <a:pt x="14405808" y="4408499"/>
                </a:lnTo>
                <a:lnTo>
                  <a:pt x="14426882" y="4454818"/>
                </a:lnTo>
                <a:lnTo>
                  <a:pt x="14447656" y="4501307"/>
                </a:lnTo>
                <a:lnTo>
                  <a:pt x="14468127" y="4547966"/>
                </a:lnTo>
                <a:lnTo>
                  <a:pt x="14488296" y="4594795"/>
                </a:lnTo>
                <a:lnTo>
                  <a:pt x="14508159" y="4641791"/>
                </a:lnTo>
                <a:lnTo>
                  <a:pt x="14527717" y="4688954"/>
                </a:lnTo>
                <a:lnTo>
                  <a:pt x="14546968" y="4736283"/>
                </a:lnTo>
                <a:lnTo>
                  <a:pt x="14565910" y="4783775"/>
                </a:lnTo>
                <a:lnTo>
                  <a:pt x="14584543" y="4831431"/>
                </a:lnTo>
                <a:lnTo>
                  <a:pt x="14602864" y="4879249"/>
                </a:lnTo>
                <a:lnTo>
                  <a:pt x="14620873" y="4927228"/>
                </a:lnTo>
                <a:lnTo>
                  <a:pt x="14638569" y="4975366"/>
                </a:lnTo>
                <a:lnTo>
                  <a:pt x="14655949" y="5023662"/>
                </a:lnTo>
                <a:lnTo>
                  <a:pt x="14673014" y="5072116"/>
                </a:lnTo>
                <a:lnTo>
                  <a:pt x="14689761" y="5120726"/>
                </a:lnTo>
                <a:lnTo>
                  <a:pt x="14706189" y="5169491"/>
                </a:lnTo>
                <a:lnTo>
                  <a:pt x="14722297" y="5218410"/>
                </a:lnTo>
                <a:lnTo>
                  <a:pt x="14738083" y="5267481"/>
                </a:lnTo>
                <a:lnTo>
                  <a:pt x="14753547" y="5316704"/>
                </a:lnTo>
                <a:lnTo>
                  <a:pt x="14768687" y="5366077"/>
                </a:lnTo>
                <a:lnTo>
                  <a:pt x="14783502" y="5415599"/>
                </a:lnTo>
                <a:lnTo>
                  <a:pt x="14797990" y="5465269"/>
                </a:lnTo>
                <a:lnTo>
                  <a:pt x="14812151" y="5515085"/>
                </a:lnTo>
                <a:lnTo>
                  <a:pt x="14825982" y="5565048"/>
                </a:lnTo>
                <a:lnTo>
                  <a:pt x="14839483" y="5615154"/>
                </a:lnTo>
                <a:lnTo>
                  <a:pt x="14852652" y="5665404"/>
                </a:lnTo>
                <a:lnTo>
                  <a:pt x="14865488" y="5715796"/>
                </a:lnTo>
                <a:lnTo>
                  <a:pt x="14877990" y="5766329"/>
                </a:lnTo>
                <a:lnTo>
                  <a:pt x="14890156" y="5817001"/>
                </a:lnTo>
                <a:lnTo>
                  <a:pt x="14901986" y="5867812"/>
                </a:lnTo>
                <a:lnTo>
                  <a:pt x="14923053" y="5997065"/>
                </a:lnTo>
              </a:path>
            </a:pathLst>
          </a:custGeom>
          <a:ln w="26177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711700" y="8008649"/>
            <a:ext cx="955040" cy="1033144"/>
          </a:xfrm>
          <a:custGeom>
            <a:avLst/>
            <a:gdLst/>
            <a:ahLst/>
            <a:cxnLst/>
            <a:rect l="l" t="t" r="r" b="b"/>
            <a:pathLst>
              <a:path w="955040" h="1033145">
                <a:moveTo>
                  <a:pt x="954913" y="0"/>
                </a:moveTo>
                <a:lnTo>
                  <a:pt x="0" y="155638"/>
                </a:lnTo>
                <a:lnTo>
                  <a:pt x="633090" y="1032728"/>
                </a:lnTo>
                <a:lnTo>
                  <a:pt x="954913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 rot="21300000">
            <a:off x="1074740" y="3684059"/>
            <a:ext cx="2841848" cy="78105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>
              <a:lnSpc>
                <a:spcPts val="5935"/>
              </a:lnSpc>
              <a:spcBef>
                <a:spcPts val="245"/>
              </a:spcBef>
            </a:pPr>
            <a:r>
              <a:rPr sz="6150" spc="320" dirty="0">
                <a:solidFill>
                  <a:srgbClr val="FF2600"/>
                </a:solidFill>
                <a:latin typeface="Lucida Sans Unicode"/>
                <a:cs typeface="Lucida Sans Unicode"/>
              </a:rPr>
              <a:t>IMRAD</a:t>
            </a:r>
            <a:endParaRPr sz="615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61588" y="8898023"/>
            <a:ext cx="432308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spc="434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6150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869586" y="10488760"/>
            <a:ext cx="36322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4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40</a:t>
            </a:fld>
            <a:endParaRPr spc="-5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15927" y="709790"/>
            <a:ext cx="9078595" cy="1709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50" spc="215" dirty="0">
                <a:solidFill>
                  <a:srgbClr val="000000"/>
                </a:solidFill>
              </a:rPr>
              <a:t>Using</a:t>
            </a:r>
            <a:r>
              <a:rPr sz="11050" spc="-340" dirty="0">
                <a:solidFill>
                  <a:srgbClr val="000000"/>
                </a:solidFill>
              </a:rPr>
              <a:t> </a:t>
            </a:r>
            <a:r>
              <a:rPr sz="11050" spc="235" dirty="0">
                <a:solidFill>
                  <a:srgbClr val="000000"/>
                </a:solidFill>
              </a:rPr>
              <a:t>packages</a:t>
            </a:r>
            <a:endParaRPr sz="11050"/>
          </a:p>
        </p:txBody>
      </p:sp>
      <p:sp>
        <p:nvSpPr>
          <p:cNvPr id="3" name="object 3"/>
          <p:cNvSpPr txBox="1"/>
          <p:nvPr/>
        </p:nvSpPr>
        <p:spPr>
          <a:xfrm>
            <a:off x="1585744" y="4902667"/>
            <a:ext cx="7688580" cy="10337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1320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install.packages("foo")</a:t>
            </a:r>
            <a:endParaRPr sz="4100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49446" y="3306570"/>
            <a:ext cx="568325" cy="12319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900" b="1" spc="-355" dirty="0">
                <a:latin typeface="Trebuchet MS"/>
                <a:cs typeface="Trebuchet MS"/>
              </a:rPr>
              <a:t>1</a:t>
            </a:r>
            <a:endParaRPr sz="79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10287" y="6116039"/>
            <a:ext cx="6268720" cy="156972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4100" spc="75" dirty="0">
                <a:latin typeface="Calibri"/>
                <a:cs typeface="Calibri"/>
              </a:rPr>
              <a:t>Downloads </a:t>
            </a:r>
            <a:r>
              <a:rPr sz="4100" spc="50" dirty="0">
                <a:latin typeface="Calibri"/>
                <a:cs typeface="Calibri"/>
              </a:rPr>
              <a:t>files </a:t>
            </a:r>
            <a:r>
              <a:rPr sz="4100" spc="15" dirty="0">
                <a:latin typeface="Calibri"/>
                <a:cs typeface="Calibri"/>
              </a:rPr>
              <a:t>to</a:t>
            </a:r>
            <a:r>
              <a:rPr sz="4100" spc="-490" dirty="0">
                <a:latin typeface="Calibri"/>
                <a:cs typeface="Calibri"/>
              </a:rPr>
              <a:t> </a:t>
            </a:r>
            <a:r>
              <a:rPr sz="4100" spc="55" dirty="0">
                <a:latin typeface="Calibri"/>
                <a:cs typeface="Calibri"/>
              </a:rPr>
              <a:t>computer</a:t>
            </a:r>
            <a:endParaRPr sz="4100">
              <a:latin typeface="Calibri"/>
              <a:cs typeface="Calibri"/>
            </a:endParaRPr>
          </a:p>
          <a:p>
            <a:pPr marL="22860">
              <a:lnSpc>
                <a:spcPct val="100000"/>
              </a:lnSpc>
              <a:spcBef>
                <a:spcPts val="530"/>
              </a:spcBef>
            </a:pPr>
            <a:r>
              <a:rPr sz="5250" b="1" spc="45" dirty="0">
                <a:solidFill>
                  <a:srgbClr val="78AAD6"/>
                </a:solidFill>
                <a:latin typeface="Calibri"/>
                <a:cs typeface="Calibri"/>
              </a:rPr>
              <a:t>1 </a:t>
            </a:r>
            <a:r>
              <a:rPr sz="5250" b="1" spc="125" dirty="0">
                <a:solidFill>
                  <a:srgbClr val="78AAD6"/>
                </a:solidFill>
                <a:latin typeface="Calibri"/>
                <a:cs typeface="Calibri"/>
              </a:rPr>
              <a:t>x </a:t>
            </a:r>
            <a:r>
              <a:rPr sz="5250" b="1" spc="95" dirty="0">
                <a:solidFill>
                  <a:srgbClr val="78AAD6"/>
                </a:solidFill>
                <a:latin typeface="Calibri"/>
                <a:cs typeface="Calibri"/>
              </a:rPr>
              <a:t>per</a:t>
            </a:r>
            <a:r>
              <a:rPr sz="5250" b="1" spc="-59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5250" b="1" spc="95" dirty="0">
                <a:solidFill>
                  <a:srgbClr val="78AAD6"/>
                </a:solidFill>
                <a:latin typeface="Calibri"/>
                <a:cs typeface="Calibri"/>
              </a:rPr>
              <a:t>computer</a:t>
            </a:r>
            <a:endParaRPr sz="5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68220" y="898267"/>
            <a:ext cx="4976495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240" dirty="0"/>
              <a:t>Pop</a:t>
            </a:r>
            <a:r>
              <a:rPr spc="-345" dirty="0"/>
              <a:t> </a:t>
            </a:r>
            <a:r>
              <a:rPr spc="50" dirty="0"/>
              <a:t>Quiz!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41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3201861" y="3097153"/>
            <a:ext cx="13611225" cy="174688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6930"/>
              </a:lnSpc>
              <a:spcBef>
                <a:spcPts val="80"/>
              </a:spcBef>
              <a:tabLst>
                <a:tab pos="7602220" algn="l"/>
              </a:tabLst>
            </a:pPr>
            <a:r>
              <a:rPr sz="5500" spc="1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90" dirty="0">
                <a:solidFill>
                  <a:srgbClr val="005493"/>
                </a:solidFill>
                <a:latin typeface="Calibri"/>
                <a:cs typeface="Calibri"/>
              </a:rPr>
              <a:t>contains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following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10" dirty="0">
                <a:solidFill>
                  <a:srgbClr val="005493"/>
                </a:solidFill>
                <a:latin typeface="Calibri"/>
                <a:cs typeface="Calibri"/>
              </a:rPr>
              <a:t>packages.  </a:t>
            </a:r>
            <a:r>
              <a:rPr sz="550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function</a:t>
            </a:r>
            <a:r>
              <a:rPr sz="5500" spc="-17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5" dirty="0">
                <a:solidFill>
                  <a:srgbClr val="005493"/>
                </a:solidFill>
                <a:latin typeface="Calibri"/>
                <a:cs typeface="Calibri"/>
              </a:rPr>
              <a:t>would</a:t>
            </a:r>
            <a:r>
              <a:rPr sz="55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90" dirty="0">
                <a:solidFill>
                  <a:srgbClr val="005493"/>
                </a:solidFill>
                <a:latin typeface="Calibri"/>
                <a:cs typeface="Calibri"/>
              </a:rPr>
              <a:t>you	use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 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install</a:t>
            </a:r>
            <a:r>
              <a:rPr sz="5500" spc="-5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them?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76707" y="5348393"/>
            <a:ext cx="1856105" cy="48945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2000"/>
              </a:lnSpc>
              <a:spcBef>
                <a:spcPts val="90"/>
              </a:spcBef>
            </a:pPr>
            <a:r>
              <a:rPr sz="4500" spc="130" dirty="0">
                <a:solidFill>
                  <a:srgbClr val="005493"/>
                </a:solidFill>
                <a:latin typeface="Calibri"/>
                <a:cs typeface="Calibri"/>
              </a:rPr>
              <a:t>ggpl</a:t>
            </a:r>
            <a:r>
              <a:rPr sz="4500" spc="80" dirty="0">
                <a:solidFill>
                  <a:srgbClr val="005493"/>
                </a:solidFill>
                <a:latin typeface="Calibri"/>
                <a:cs typeface="Calibri"/>
              </a:rPr>
              <a:t>o</a:t>
            </a:r>
            <a:r>
              <a:rPr sz="4500" spc="-5" dirty="0">
                <a:solidFill>
                  <a:srgbClr val="005493"/>
                </a:solidFill>
                <a:latin typeface="Calibri"/>
                <a:cs typeface="Calibri"/>
              </a:rPr>
              <a:t>t2  </a:t>
            </a:r>
            <a:r>
              <a:rPr sz="4500" spc="100" dirty="0">
                <a:solidFill>
                  <a:srgbClr val="005493"/>
                </a:solidFill>
                <a:latin typeface="Calibri"/>
                <a:cs typeface="Calibri"/>
              </a:rPr>
              <a:t>dplyr  </a:t>
            </a:r>
            <a:r>
              <a:rPr sz="4500" spc="65" dirty="0">
                <a:solidFill>
                  <a:srgbClr val="005493"/>
                </a:solidFill>
                <a:latin typeface="Calibri"/>
                <a:cs typeface="Calibri"/>
              </a:rPr>
              <a:t>tidyr  </a:t>
            </a:r>
            <a:r>
              <a:rPr sz="4500" spc="35" dirty="0">
                <a:solidFill>
                  <a:srgbClr val="005493"/>
                </a:solidFill>
                <a:latin typeface="Calibri"/>
                <a:cs typeface="Calibri"/>
              </a:rPr>
              <a:t>readr  </a:t>
            </a:r>
            <a:r>
              <a:rPr sz="4500" spc="50" dirty="0">
                <a:solidFill>
                  <a:srgbClr val="005493"/>
                </a:solidFill>
                <a:latin typeface="Calibri"/>
                <a:cs typeface="Calibri"/>
              </a:rPr>
              <a:t>purrr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94924" y="5348393"/>
            <a:ext cx="2219960" cy="48945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2000"/>
              </a:lnSpc>
              <a:spcBef>
                <a:spcPts val="90"/>
              </a:spcBef>
            </a:pPr>
            <a:r>
              <a:rPr sz="4500" spc="85" dirty="0">
                <a:solidFill>
                  <a:srgbClr val="005493"/>
                </a:solidFill>
                <a:latin typeface="Calibri"/>
                <a:cs typeface="Calibri"/>
              </a:rPr>
              <a:t>tibble  </a:t>
            </a:r>
            <a:r>
              <a:rPr sz="4500" spc="135" dirty="0">
                <a:solidFill>
                  <a:srgbClr val="005493"/>
                </a:solidFill>
                <a:latin typeface="Calibri"/>
                <a:cs typeface="Calibri"/>
              </a:rPr>
              <a:t>hms  </a:t>
            </a:r>
            <a:r>
              <a:rPr sz="4500" spc="60" dirty="0">
                <a:solidFill>
                  <a:srgbClr val="005493"/>
                </a:solidFill>
                <a:latin typeface="Calibri"/>
                <a:cs typeface="Calibri"/>
              </a:rPr>
              <a:t>stringr  </a:t>
            </a:r>
            <a:r>
              <a:rPr sz="4500" spc="100" dirty="0">
                <a:solidFill>
                  <a:srgbClr val="005493"/>
                </a:solidFill>
                <a:latin typeface="Calibri"/>
                <a:cs typeface="Calibri"/>
              </a:rPr>
              <a:t>lubrid</a:t>
            </a:r>
            <a:r>
              <a:rPr sz="4500" spc="55" dirty="0">
                <a:solidFill>
                  <a:srgbClr val="005493"/>
                </a:solidFill>
                <a:latin typeface="Calibri"/>
                <a:cs typeface="Calibri"/>
              </a:rPr>
              <a:t>a</a:t>
            </a:r>
            <a:r>
              <a:rPr sz="4500" spc="-40" dirty="0">
                <a:solidFill>
                  <a:srgbClr val="005493"/>
                </a:solidFill>
                <a:latin typeface="Calibri"/>
                <a:cs typeface="Calibri"/>
              </a:rPr>
              <a:t>t</a:t>
            </a:r>
            <a:r>
              <a:rPr sz="4500" spc="5" dirty="0">
                <a:solidFill>
                  <a:srgbClr val="005493"/>
                </a:solidFill>
                <a:latin typeface="Calibri"/>
                <a:cs typeface="Calibri"/>
              </a:rPr>
              <a:t>e  </a:t>
            </a:r>
            <a:r>
              <a:rPr sz="4500" spc="30" dirty="0">
                <a:solidFill>
                  <a:srgbClr val="005493"/>
                </a:solidFill>
                <a:latin typeface="Calibri"/>
                <a:cs typeface="Calibri"/>
              </a:rPr>
              <a:t>forcats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13142" y="5348393"/>
            <a:ext cx="1797050" cy="4894580"/>
          </a:xfrm>
          <a:prstGeom prst="rect">
            <a:avLst/>
          </a:prstGeom>
        </p:spPr>
        <p:txBody>
          <a:bodyPr vert="horz" wrap="square" lIns="0" tIns="299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60"/>
              </a:spcBef>
            </a:pPr>
            <a:r>
              <a:rPr sz="4500" spc="95" dirty="0">
                <a:solidFill>
                  <a:srgbClr val="005493"/>
                </a:solidFill>
                <a:latin typeface="Calibri"/>
                <a:cs typeface="Calibri"/>
              </a:rPr>
              <a:t>DBI</a:t>
            </a:r>
            <a:endParaRPr sz="4500">
              <a:latin typeface="Calibri"/>
              <a:cs typeface="Calibri"/>
            </a:endParaRPr>
          </a:p>
          <a:p>
            <a:pPr marL="12700" marR="5080">
              <a:lnSpc>
                <a:spcPct val="142000"/>
              </a:lnSpc>
            </a:pPr>
            <a:r>
              <a:rPr sz="4500" spc="80" dirty="0">
                <a:solidFill>
                  <a:srgbClr val="005493"/>
                </a:solidFill>
                <a:latin typeface="Calibri"/>
                <a:cs typeface="Calibri"/>
              </a:rPr>
              <a:t>haven  </a:t>
            </a:r>
            <a:r>
              <a:rPr sz="4500" spc="15" dirty="0">
                <a:solidFill>
                  <a:srgbClr val="005493"/>
                </a:solidFill>
                <a:latin typeface="Calibri"/>
                <a:cs typeface="Calibri"/>
              </a:rPr>
              <a:t>httr  </a:t>
            </a:r>
            <a:r>
              <a:rPr sz="4500" spc="85" dirty="0">
                <a:solidFill>
                  <a:srgbClr val="005493"/>
                </a:solidFill>
                <a:latin typeface="Calibri"/>
                <a:cs typeface="Calibri"/>
              </a:rPr>
              <a:t>jsonli</a:t>
            </a:r>
            <a:r>
              <a:rPr sz="4500" spc="15" dirty="0">
                <a:solidFill>
                  <a:srgbClr val="005493"/>
                </a:solidFill>
                <a:latin typeface="Calibri"/>
                <a:cs typeface="Calibri"/>
              </a:rPr>
              <a:t>t</a:t>
            </a:r>
            <a:r>
              <a:rPr sz="4500" spc="5" dirty="0">
                <a:solidFill>
                  <a:srgbClr val="005493"/>
                </a:solidFill>
                <a:latin typeface="Calibri"/>
                <a:cs typeface="Calibri"/>
              </a:rPr>
              <a:t>e  </a:t>
            </a:r>
            <a:r>
              <a:rPr sz="4500" spc="60" dirty="0">
                <a:solidFill>
                  <a:srgbClr val="005493"/>
                </a:solidFill>
                <a:latin typeface="Calibri"/>
                <a:cs typeface="Calibri"/>
              </a:rPr>
              <a:t>readxl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531359" y="5840525"/>
            <a:ext cx="2227580" cy="3921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2000"/>
              </a:lnSpc>
              <a:spcBef>
                <a:spcPts val="90"/>
              </a:spcBef>
            </a:pPr>
            <a:r>
              <a:rPr sz="4500" spc="50" dirty="0">
                <a:solidFill>
                  <a:srgbClr val="005493"/>
                </a:solidFill>
                <a:latin typeface="Calibri"/>
                <a:cs typeface="Calibri"/>
              </a:rPr>
              <a:t>rvest  </a:t>
            </a:r>
            <a:r>
              <a:rPr sz="4500" spc="80" dirty="0">
                <a:solidFill>
                  <a:srgbClr val="005493"/>
                </a:solidFill>
                <a:latin typeface="Calibri"/>
                <a:cs typeface="Calibri"/>
              </a:rPr>
              <a:t>xml2  </a:t>
            </a:r>
            <a:r>
              <a:rPr sz="4500" spc="90" dirty="0">
                <a:solidFill>
                  <a:srgbClr val="005493"/>
                </a:solidFill>
                <a:latin typeface="Calibri"/>
                <a:cs typeface="Calibri"/>
              </a:rPr>
              <a:t>modelr  </a:t>
            </a:r>
            <a:r>
              <a:rPr sz="4500" spc="80" dirty="0">
                <a:solidFill>
                  <a:srgbClr val="005493"/>
                </a:solidFill>
                <a:latin typeface="Calibri"/>
                <a:cs typeface="Calibri"/>
              </a:rPr>
              <a:t>tidy</a:t>
            </a:r>
            <a:r>
              <a:rPr sz="4500" spc="75" dirty="0">
                <a:solidFill>
                  <a:srgbClr val="005493"/>
                </a:solidFill>
                <a:latin typeface="Calibri"/>
                <a:cs typeface="Calibri"/>
              </a:rPr>
              <a:t>v</a:t>
            </a:r>
            <a:r>
              <a:rPr sz="4500" spc="5" dirty="0">
                <a:solidFill>
                  <a:srgbClr val="005493"/>
                </a:solidFill>
                <a:latin typeface="Calibri"/>
                <a:cs typeface="Calibri"/>
              </a:rPr>
              <a:t>e</a:t>
            </a:r>
            <a:r>
              <a:rPr sz="4500" spc="-15" dirty="0">
                <a:solidFill>
                  <a:srgbClr val="005493"/>
                </a:solidFill>
                <a:latin typeface="Calibri"/>
                <a:cs typeface="Calibri"/>
              </a:rPr>
              <a:t>r</a:t>
            </a:r>
            <a:r>
              <a:rPr sz="4500" spc="75" dirty="0">
                <a:solidFill>
                  <a:srgbClr val="005493"/>
                </a:solidFill>
                <a:latin typeface="Calibri"/>
                <a:cs typeface="Calibri"/>
              </a:rPr>
              <a:t>se</a:t>
            </a:r>
            <a:endParaRPr sz="4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85744" y="477765"/>
            <a:ext cx="7688580" cy="10353040"/>
          </a:xfrm>
          <a:custGeom>
            <a:avLst/>
            <a:gdLst/>
            <a:ahLst/>
            <a:cxnLst/>
            <a:rect l="l" t="t" r="r" b="b"/>
            <a:pathLst>
              <a:path w="7688580" h="10353040">
                <a:moveTo>
                  <a:pt x="0" y="0"/>
                </a:moveTo>
                <a:lnTo>
                  <a:pt x="7688414" y="0"/>
                </a:lnTo>
                <a:lnTo>
                  <a:pt x="7688414" y="10353021"/>
                </a:lnTo>
                <a:lnTo>
                  <a:pt x="0" y="10353021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85744" y="477765"/>
            <a:ext cx="7688580" cy="10353040"/>
          </a:xfrm>
          <a:custGeom>
            <a:avLst/>
            <a:gdLst/>
            <a:ahLst/>
            <a:cxnLst/>
            <a:rect l="l" t="t" r="r" b="b"/>
            <a:pathLst>
              <a:path w="7688580" h="10353040">
                <a:moveTo>
                  <a:pt x="0" y="0"/>
                </a:moveTo>
                <a:lnTo>
                  <a:pt x="7688414" y="0"/>
                </a:lnTo>
                <a:lnTo>
                  <a:pt x="7688414" y="10353017"/>
                </a:lnTo>
                <a:lnTo>
                  <a:pt x="0" y="10353017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77821" y="363498"/>
            <a:ext cx="5426710" cy="101193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42200"/>
              </a:lnSpc>
              <a:spcBef>
                <a:spcPts val="125"/>
              </a:spcBef>
            </a:pPr>
            <a:r>
              <a:rPr sz="2450" spc="-5" dirty="0">
                <a:solidFill>
                  <a:srgbClr val="0365C0"/>
                </a:solidFill>
                <a:latin typeface="Courier New"/>
                <a:cs typeface="Courier New"/>
              </a:rPr>
              <a:t>install.packages("ggplot2")  install.packages("dplyr")  install.packages("tidyr")  install.packages("readr")  install.packages("purrr")  install.packages("tibble")  install.packages("hms")  install.packages("stringr")  install.packages("lubridate")  install.packages("forcats")  install.packages("DBI")  install.packages("haven")  install.packages("httr")  install.packages("jsonlite")  install.packages("readxl")  install.packages("rvest")  install.packages("xml2")  install.packages("modelr")  install.packages("broom")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42</a:t>
            </a:fld>
            <a:endParaRPr spc="-5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58803" y="720261"/>
            <a:ext cx="5389880" cy="1709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50" spc="110" dirty="0">
                <a:solidFill>
                  <a:srgbClr val="000000"/>
                </a:solidFill>
              </a:rPr>
              <a:t>tidyverse</a:t>
            </a:r>
            <a:endParaRPr sz="11050"/>
          </a:p>
        </p:txBody>
      </p:sp>
      <p:sp>
        <p:nvSpPr>
          <p:cNvPr id="3" name="object 3"/>
          <p:cNvSpPr txBox="1"/>
          <p:nvPr/>
        </p:nvSpPr>
        <p:spPr>
          <a:xfrm>
            <a:off x="4165183" y="3076211"/>
            <a:ext cx="13506450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-35" dirty="0">
                <a:latin typeface="Calibri"/>
                <a:cs typeface="Calibri"/>
              </a:rPr>
              <a:t>An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25" dirty="0">
                <a:latin typeface="Calibri"/>
                <a:cs typeface="Calibri"/>
              </a:rPr>
              <a:t>R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00" dirty="0">
                <a:latin typeface="Calibri"/>
                <a:cs typeface="Calibri"/>
              </a:rPr>
              <a:t>package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that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0" dirty="0">
                <a:latin typeface="Calibri"/>
                <a:cs typeface="Calibri"/>
              </a:rPr>
              <a:t>serves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25" dirty="0">
                <a:latin typeface="Calibri"/>
                <a:cs typeface="Calibri"/>
              </a:rPr>
              <a:t>as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20" dirty="0">
                <a:latin typeface="Calibri"/>
                <a:cs typeface="Calibri"/>
              </a:rPr>
              <a:t>a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short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85" dirty="0">
                <a:latin typeface="Calibri"/>
                <a:cs typeface="Calibri"/>
              </a:rPr>
              <a:t>cut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-20" dirty="0">
                <a:latin typeface="Calibri"/>
                <a:cs typeface="Calibri"/>
              </a:rPr>
              <a:t>for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85" dirty="0">
                <a:latin typeface="Calibri"/>
                <a:cs typeface="Calibri"/>
              </a:rPr>
              <a:t>installing  </a:t>
            </a:r>
            <a:r>
              <a:rPr sz="4950" spc="120" dirty="0">
                <a:latin typeface="Calibri"/>
                <a:cs typeface="Calibri"/>
              </a:rPr>
              <a:t>and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05" dirty="0">
                <a:latin typeface="Calibri"/>
                <a:cs typeface="Calibri"/>
              </a:rPr>
              <a:t>loading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5" dirty="0">
                <a:latin typeface="Calibri"/>
                <a:cs typeface="Calibri"/>
              </a:rPr>
              <a:t>components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dirty="0">
                <a:latin typeface="Calibri"/>
                <a:cs typeface="Calibri"/>
              </a:rPr>
              <a:t>of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tidyverse.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98421" y="3141144"/>
            <a:ext cx="1637030" cy="262255"/>
          </a:xfrm>
          <a:custGeom>
            <a:avLst/>
            <a:gdLst/>
            <a:ahLst/>
            <a:cxnLst/>
            <a:rect l="l" t="t" r="r" b="b"/>
            <a:pathLst>
              <a:path w="1637029" h="262254">
                <a:moveTo>
                  <a:pt x="0" y="261840"/>
                </a:moveTo>
                <a:lnTo>
                  <a:pt x="1636506" y="261840"/>
                </a:lnTo>
                <a:lnTo>
                  <a:pt x="1636506" y="0"/>
                </a:lnTo>
                <a:lnTo>
                  <a:pt x="0" y="0"/>
                </a:lnTo>
                <a:lnTo>
                  <a:pt x="0" y="26184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23992" y="3402984"/>
            <a:ext cx="294640" cy="982344"/>
          </a:xfrm>
          <a:custGeom>
            <a:avLst/>
            <a:gdLst/>
            <a:ahLst/>
            <a:cxnLst/>
            <a:rect l="l" t="t" r="r" b="b"/>
            <a:pathLst>
              <a:path w="294639" h="982345">
                <a:moveTo>
                  <a:pt x="0" y="981904"/>
                </a:moveTo>
                <a:lnTo>
                  <a:pt x="294571" y="981904"/>
                </a:lnTo>
                <a:lnTo>
                  <a:pt x="294571" y="0"/>
                </a:lnTo>
                <a:lnTo>
                  <a:pt x="0" y="0"/>
                </a:lnTo>
                <a:lnTo>
                  <a:pt x="0" y="981904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79599" y="3134959"/>
            <a:ext cx="590550" cy="589280"/>
          </a:xfrm>
          <a:custGeom>
            <a:avLst/>
            <a:gdLst/>
            <a:ahLst/>
            <a:cxnLst/>
            <a:rect l="l" t="t" r="r" b="b"/>
            <a:pathLst>
              <a:path w="590550" h="589279">
                <a:moveTo>
                  <a:pt x="313705" y="0"/>
                </a:moveTo>
                <a:lnTo>
                  <a:pt x="0" y="287457"/>
                </a:lnTo>
                <a:lnTo>
                  <a:pt x="276402" y="589097"/>
                </a:lnTo>
                <a:lnTo>
                  <a:pt x="590107" y="301638"/>
                </a:lnTo>
                <a:lnTo>
                  <a:pt x="313705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07627" y="4384888"/>
            <a:ext cx="311150" cy="262255"/>
          </a:xfrm>
          <a:custGeom>
            <a:avLst/>
            <a:gdLst/>
            <a:ahLst/>
            <a:cxnLst/>
            <a:rect l="l" t="t" r="r" b="b"/>
            <a:pathLst>
              <a:path w="311150" h="262254">
                <a:moveTo>
                  <a:pt x="310936" y="0"/>
                </a:moveTo>
                <a:lnTo>
                  <a:pt x="0" y="0"/>
                </a:lnTo>
                <a:lnTo>
                  <a:pt x="0" y="261841"/>
                </a:lnTo>
                <a:lnTo>
                  <a:pt x="310936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87485" y="3402984"/>
            <a:ext cx="1637030" cy="1243965"/>
          </a:xfrm>
          <a:custGeom>
            <a:avLst/>
            <a:gdLst/>
            <a:ahLst/>
            <a:cxnLst/>
            <a:rect l="l" t="t" r="r" b="b"/>
            <a:pathLst>
              <a:path w="1637029" h="1243964">
                <a:moveTo>
                  <a:pt x="0" y="0"/>
                </a:moveTo>
                <a:lnTo>
                  <a:pt x="1636506" y="0"/>
                </a:lnTo>
                <a:lnTo>
                  <a:pt x="1636506" y="1243745"/>
                </a:lnTo>
                <a:lnTo>
                  <a:pt x="0" y="1243745"/>
                </a:lnTo>
                <a:lnTo>
                  <a:pt x="0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83945" y="3435715"/>
            <a:ext cx="540046" cy="11619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87485" y="3435715"/>
            <a:ext cx="540047" cy="11619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87485" y="3402984"/>
            <a:ext cx="1637030" cy="982344"/>
          </a:xfrm>
          <a:custGeom>
            <a:avLst/>
            <a:gdLst/>
            <a:ahLst/>
            <a:cxnLst/>
            <a:rect l="l" t="t" r="r" b="b"/>
            <a:pathLst>
              <a:path w="1637029" h="982345">
                <a:moveTo>
                  <a:pt x="1636506" y="0"/>
                </a:moveTo>
                <a:lnTo>
                  <a:pt x="0" y="0"/>
                </a:lnTo>
                <a:lnTo>
                  <a:pt x="818253" y="981904"/>
                </a:lnTo>
                <a:lnTo>
                  <a:pt x="1636506" y="0"/>
                </a:lnTo>
                <a:close/>
              </a:path>
            </a:pathLst>
          </a:custGeom>
          <a:solidFill>
            <a:srgbClr val="D9B3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07627" y="3173874"/>
            <a:ext cx="311150" cy="262255"/>
          </a:xfrm>
          <a:custGeom>
            <a:avLst/>
            <a:gdLst/>
            <a:ahLst/>
            <a:cxnLst/>
            <a:rect l="l" t="t" r="r" b="b"/>
            <a:pathLst>
              <a:path w="311150" h="262254">
                <a:moveTo>
                  <a:pt x="310936" y="0"/>
                </a:moveTo>
                <a:lnTo>
                  <a:pt x="0" y="261841"/>
                </a:lnTo>
                <a:lnTo>
                  <a:pt x="310936" y="261841"/>
                </a:lnTo>
                <a:lnTo>
                  <a:pt x="310936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59350" y="5324911"/>
            <a:ext cx="13647419" cy="1305560"/>
          </a:xfrm>
          <a:custGeom>
            <a:avLst/>
            <a:gdLst/>
            <a:ahLst/>
            <a:cxnLst/>
            <a:rect l="l" t="t" r="r" b="b"/>
            <a:pathLst>
              <a:path w="13647419" h="1305559">
                <a:moveTo>
                  <a:pt x="0" y="0"/>
                </a:moveTo>
                <a:lnTo>
                  <a:pt x="13646986" y="0"/>
                </a:lnTo>
                <a:lnTo>
                  <a:pt x="13646986" y="1305389"/>
                </a:lnTo>
                <a:lnTo>
                  <a:pt x="0" y="130538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159349" y="5324911"/>
            <a:ext cx="13647419" cy="1305560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vert="horz" wrap="square" lIns="0" tIns="227965" rIns="0" bIns="0" rtlCol="0">
            <a:spAutoFit/>
          </a:bodyPr>
          <a:lstStyle/>
          <a:p>
            <a:pPr marL="206375">
              <a:lnSpc>
                <a:spcPct val="100000"/>
              </a:lnSpc>
              <a:spcBef>
                <a:spcPts val="1795"/>
              </a:spcBef>
            </a:pPr>
            <a:r>
              <a:rPr sz="5250" spc="15" dirty="0">
                <a:solidFill>
                  <a:srgbClr val="0365C0"/>
                </a:solidFill>
                <a:latin typeface="Courier New"/>
                <a:cs typeface="Courier New"/>
              </a:rPr>
              <a:t>install.packages("tidyverse")</a:t>
            </a:r>
            <a:endParaRPr sz="5250" dirty="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4198844" y="5403298"/>
            <a:ext cx="5905500" cy="5905500"/>
          </a:xfrm>
          <a:custGeom>
            <a:avLst/>
            <a:gdLst/>
            <a:ahLst/>
            <a:cxnLst/>
            <a:rect l="l" t="t" r="r" b="b"/>
            <a:pathLst>
              <a:path w="5905500" h="5905500">
                <a:moveTo>
                  <a:pt x="5905254" y="0"/>
                </a:moveTo>
                <a:lnTo>
                  <a:pt x="0" y="5905258"/>
                </a:lnTo>
                <a:lnTo>
                  <a:pt x="2791283" y="5905258"/>
                </a:lnTo>
                <a:lnTo>
                  <a:pt x="5905254" y="2791285"/>
                </a:lnTo>
                <a:lnTo>
                  <a:pt x="5905254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 rot="18900000">
            <a:off x="15553807" y="8438126"/>
            <a:ext cx="4838229" cy="1005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915"/>
              </a:lnSpc>
            </a:pPr>
            <a:r>
              <a:rPr sz="7900" b="1" spc="-37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7900" b="1" spc="-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900" b="1" spc="135" dirty="0">
                <a:solidFill>
                  <a:srgbClr val="FFFFFF"/>
                </a:solidFill>
                <a:latin typeface="Calibri"/>
                <a:cs typeface="Calibri"/>
              </a:rPr>
              <a:t>shortcut!</a:t>
            </a:r>
            <a:endParaRPr sz="79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43</a:t>
            </a:fld>
            <a:endParaRPr spc="-5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68220" y="898267"/>
            <a:ext cx="496316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0" dirty="0"/>
              <a:t>Your</a:t>
            </a:r>
            <a:r>
              <a:rPr spc="-325" dirty="0"/>
              <a:t> </a:t>
            </a:r>
            <a:r>
              <a:rPr spc="110" dirty="0"/>
              <a:t>Turn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72059" y="3897129"/>
            <a:ext cx="16264890" cy="3231654"/>
          </a:xfrm>
          <a:prstGeom prst="rect">
            <a:avLst/>
          </a:prstGeom>
        </p:spPr>
        <p:txBody>
          <a:bodyPr vert="horz" wrap="square" lIns="0" tIns="304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Go t</a:t>
            </a:r>
            <a:r>
              <a:rPr lang="en-US" sz="5500" spc="15" dirty="0">
                <a:solidFill>
                  <a:srgbClr val="005493"/>
                </a:solidFill>
                <a:latin typeface="Calibri"/>
                <a:cs typeface="Calibri"/>
              </a:rPr>
              <a:t>o </a:t>
            </a:r>
            <a:r>
              <a:rPr lang="en-US" sz="5500" spc="15" dirty="0" err="1">
                <a:solidFill>
                  <a:srgbClr val="005493"/>
                </a:solidFill>
                <a:latin typeface="Calibri"/>
                <a:cs typeface="Calibri"/>
              </a:rPr>
              <a:t>Rstudio</a:t>
            </a:r>
            <a:endParaRPr lang="en-US" sz="5500" spc="15" dirty="0">
              <a:solidFill>
                <a:srgbClr val="005493"/>
              </a:solidFill>
              <a:latin typeface="Calibri"/>
              <a:cs typeface="Calibri"/>
            </a:endParaRPr>
          </a:p>
          <a:p>
            <a:pPr marL="12700">
              <a:spcBef>
                <a:spcPts val="2400"/>
              </a:spcBef>
            </a:pPr>
            <a:r>
              <a:rPr lang="en-US" sz="5500" spc="15" dirty="0">
                <a:solidFill>
                  <a:srgbClr val="005493"/>
                </a:solidFill>
                <a:latin typeface="Calibri"/>
                <a:cs typeface="Calibri"/>
              </a:rPr>
              <a:t>Go to the console and type in: 	</a:t>
            </a:r>
            <a:r>
              <a:rPr lang="en-US" sz="5500" spc="15" dirty="0" err="1">
                <a:solidFill>
                  <a:srgbClr val="0365C0"/>
                </a:solidFill>
                <a:latin typeface="Courier New"/>
                <a:cs typeface="Courier New"/>
              </a:rPr>
              <a:t>install.packages</a:t>
            </a:r>
            <a:r>
              <a:rPr lang="en-US" sz="5500" spc="15" dirty="0">
                <a:solidFill>
                  <a:srgbClr val="0365C0"/>
                </a:solidFill>
                <a:latin typeface="Courier New"/>
                <a:cs typeface="Courier New"/>
              </a:rPr>
              <a:t>("</a:t>
            </a:r>
            <a:r>
              <a:rPr lang="en-US" sz="5500" spc="15" dirty="0" err="1">
                <a:solidFill>
                  <a:srgbClr val="0365C0"/>
                </a:solidFill>
                <a:latin typeface="Courier New"/>
                <a:cs typeface="Courier New"/>
              </a:rPr>
              <a:t>tidyverse</a:t>
            </a:r>
            <a:r>
              <a:rPr lang="en-US" sz="5500" spc="15" dirty="0">
                <a:solidFill>
                  <a:srgbClr val="0365C0"/>
                </a:solidFill>
                <a:latin typeface="Courier New"/>
                <a:cs typeface="Courier New"/>
              </a:rPr>
              <a:t>")</a:t>
            </a:r>
            <a:r>
              <a:rPr lang="en-US" sz="5500" spc="1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endParaRPr sz="55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44</a:t>
            </a:fld>
            <a:endParaRPr spc="-55" dirty="0"/>
          </a:p>
        </p:txBody>
      </p:sp>
      <p:pic>
        <p:nvPicPr>
          <p:cNvPr id="9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5F7CDA38-0433-4EF0-8EBD-ACE99876B7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14850" y="9617075"/>
            <a:ext cx="2744780" cy="154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9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85744" y="479618"/>
            <a:ext cx="7688580" cy="10337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221615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1745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install.packages("tidyverse")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0287" y="1704525"/>
            <a:ext cx="48698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80" dirty="0">
                <a:latin typeface="Calibri"/>
                <a:cs typeface="Calibri"/>
              </a:rPr>
              <a:t>does </a:t>
            </a:r>
            <a:r>
              <a:rPr sz="4100" spc="35" dirty="0">
                <a:latin typeface="Calibri"/>
                <a:cs typeface="Calibri"/>
              </a:rPr>
              <a:t>the </a:t>
            </a:r>
            <a:r>
              <a:rPr sz="4100" spc="60" dirty="0">
                <a:latin typeface="Calibri"/>
                <a:cs typeface="Calibri"/>
              </a:rPr>
              <a:t>equivalent</a:t>
            </a:r>
            <a:r>
              <a:rPr sz="4100" spc="-465" dirty="0">
                <a:latin typeface="Calibri"/>
                <a:cs typeface="Calibri"/>
              </a:rPr>
              <a:t> </a:t>
            </a:r>
            <a:r>
              <a:rPr sz="4100" spc="10" dirty="0">
                <a:latin typeface="Calibri"/>
                <a:cs typeface="Calibri"/>
              </a:rPr>
              <a:t>of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85744" y="2715347"/>
            <a:ext cx="7688580" cy="8115934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59054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464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install.packages("ggplot2")</a:t>
            </a:r>
            <a:endParaRPr sz="1900">
              <a:latin typeface="Courier New"/>
              <a:cs typeface="Courier New"/>
            </a:endParaRPr>
          </a:p>
          <a:p>
            <a:pPr marL="204470" marR="3251835">
              <a:lnSpc>
                <a:spcPct val="145100"/>
              </a:lnSpc>
              <a:spcBef>
                <a:spcPts val="70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install.packages("dplyr")  install.packages("tidyr")  install.packages("readr")  install.packages("purrr")  install.packages("tibble")  install.packages("hms")  install.packages("stringr")  install.packages("lubridate")  install.packages("forcats")  install.packages("DBI")  install.packages("haven")  install.packages("httr")  install.packages("jsonlite")  install.packages("readxl")  install.packages("rvest")  install.packages("xml2")  install.packages("modelr")  install.packages("broom")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 rot="18900000">
            <a:off x="13609546" y="7946938"/>
            <a:ext cx="6826049" cy="607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780"/>
              </a:lnSpc>
            </a:pPr>
            <a:r>
              <a:rPr sz="4750" b="1" spc="100" dirty="0">
                <a:solidFill>
                  <a:srgbClr val="FFFFFF"/>
                </a:solidFill>
                <a:latin typeface="Calibri"/>
                <a:cs typeface="Calibri"/>
              </a:rPr>
              <a:t>I've</a:t>
            </a:r>
            <a:r>
              <a:rPr sz="4750" b="1" spc="-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b="1" spc="90" dirty="0">
                <a:solidFill>
                  <a:srgbClr val="FFFFFF"/>
                </a:solidFill>
                <a:latin typeface="Calibri"/>
                <a:cs typeface="Calibri"/>
              </a:rPr>
              <a:t>already</a:t>
            </a:r>
            <a:r>
              <a:rPr sz="4750" b="1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b="1" spc="90" dirty="0">
                <a:solidFill>
                  <a:srgbClr val="FFFFFF"/>
                </a:solidFill>
                <a:latin typeface="Calibri"/>
                <a:cs typeface="Calibri"/>
              </a:rPr>
              <a:t>installed</a:t>
            </a:r>
            <a:r>
              <a:rPr sz="4750" b="1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b="1" spc="125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4750" b="1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b="1" spc="3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endParaRPr sz="475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45</a:t>
            </a:fld>
            <a:endParaRPr spc="-55" dirty="0"/>
          </a:p>
        </p:txBody>
      </p:sp>
      <p:sp>
        <p:nvSpPr>
          <p:cNvPr id="7" name="object 7"/>
          <p:cNvSpPr txBox="1"/>
          <p:nvPr/>
        </p:nvSpPr>
        <p:spPr>
          <a:xfrm rot="18900000">
            <a:off x="14827689" y="9171366"/>
            <a:ext cx="3887007" cy="607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780"/>
              </a:lnSpc>
            </a:pPr>
            <a:r>
              <a:rPr sz="4750" b="1" spc="7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4750" b="1" spc="130" dirty="0">
                <a:solidFill>
                  <a:srgbClr val="FFFFFF"/>
                </a:solidFill>
                <a:latin typeface="Calibri"/>
                <a:cs typeface="Calibri"/>
              </a:rPr>
              <a:t>packages</a:t>
            </a:r>
            <a:r>
              <a:rPr sz="4750" b="1" spc="-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b="1" spc="114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475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 rot="18960000">
            <a:off x="17905229" y="7579454"/>
            <a:ext cx="915829" cy="607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780"/>
              </a:lnSpc>
            </a:pPr>
            <a:r>
              <a:rPr sz="4750" b="1" spc="90" dirty="0">
                <a:solidFill>
                  <a:srgbClr val="FFFFFF"/>
                </a:solidFill>
                <a:latin typeface="Calibri"/>
                <a:cs typeface="Calibri"/>
              </a:rPr>
              <a:t>ou</a:t>
            </a:r>
            <a:endParaRPr sz="47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18428327" y="6797240"/>
            <a:ext cx="1433732" cy="607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780"/>
              </a:lnSpc>
            </a:pPr>
            <a:r>
              <a:rPr sz="4750" b="1" spc="85" dirty="0">
                <a:solidFill>
                  <a:srgbClr val="FFFFFF"/>
                </a:solidFill>
                <a:latin typeface="Calibri"/>
                <a:cs typeface="Calibri"/>
              </a:rPr>
              <a:t>need</a:t>
            </a:r>
            <a:endParaRPr sz="47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46</a:t>
            </a:fld>
            <a:endParaRPr spc="-5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15927" y="709790"/>
            <a:ext cx="9078595" cy="1709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50" spc="215" dirty="0">
                <a:solidFill>
                  <a:srgbClr val="000000"/>
                </a:solidFill>
              </a:rPr>
              <a:t>Using</a:t>
            </a:r>
            <a:r>
              <a:rPr sz="11050" spc="-340" dirty="0">
                <a:solidFill>
                  <a:srgbClr val="000000"/>
                </a:solidFill>
              </a:rPr>
              <a:t> </a:t>
            </a:r>
            <a:r>
              <a:rPr sz="11050" spc="235" dirty="0">
                <a:solidFill>
                  <a:srgbClr val="000000"/>
                </a:solidFill>
              </a:rPr>
              <a:t>packages</a:t>
            </a:r>
            <a:endParaRPr sz="11050"/>
          </a:p>
        </p:txBody>
      </p:sp>
      <p:sp>
        <p:nvSpPr>
          <p:cNvPr id="3" name="object 3"/>
          <p:cNvSpPr txBox="1"/>
          <p:nvPr/>
        </p:nvSpPr>
        <p:spPr>
          <a:xfrm>
            <a:off x="1585744" y="4902667"/>
            <a:ext cx="7688580" cy="10337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1320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install.packages("foo")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829942" y="4900819"/>
            <a:ext cx="7688580" cy="10337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69545" rIns="0" bIns="0" rtlCol="0">
            <a:spAutoFit/>
          </a:bodyPr>
          <a:lstStyle/>
          <a:p>
            <a:pPr marL="205740">
              <a:lnSpc>
                <a:spcPct val="100000"/>
              </a:lnSpc>
              <a:spcBef>
                <a:spcPts val="1335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library("foo")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49446" y="3306570"/>
            <a:ext cx="9814560" cy="12319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9258300" algn="l"/>
              </a:tabLst>
            </a:pPr>
            <a:r>
              <a:rPr sz="7900" b="1" spc="-355" dirty="0">
                <a:latin typeface="Trebuchet MS"/>
                <a:cs typeface="Trebuchet MS"/>
              </a:rPr>
              <a:t>1	2</a:t>
            </a:r>
            <a:endParaRPr sz="79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10287" y="6116039"/>
            <a:ext cx="6268720" cy="156972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4100" spc="75" dirty="0">
                <a:latin typeface="Calibri"/>
                <a:cs typeface="Calibri"/>
              </a:rPr>
              <a:t>Downloads </a:t>
            </a:r>
            <a:r>
              <a:rPr sz="4100" spc="50" dirty="0">
                <a:latin typeface="Calibri"/>
                <a:cs typeface="Calibri"/>
              </a:rPr>
              <a:t>files </a:t>
            </a:r>
            <a:r>
              <a:rPr sz="4100" spc="15" dirty="0">
                <a:latin typeface="Calibri"/>
                <a:cs typeface="Calibri"/>
              </a:rPr>
              <a:t>to</a:t>
            </a:r>
            <a:r>
              <a:rPr sz="4100" spc="-490" dirty="0">
                <a:latin typeface="Calibri"/>
                <a:cs typeface="Calibri"/>
              </a:rPr>
              <a:t> </a:t>
            </a:r>
            <a:r>
              <a:rPr sz="4100" spc="55" dirty="0">
                <a:latin typeface="Calibri"/>
                <a:cs typeface="Calibri"/>
              </a:rPr>
              <a:t>computer</a:t>
            </a:r>
            <a:endParaRPr sz="4100">
              <a:latin typeface="Calibri"/>
              <a:cs typeface="Calibri"/>
            </a:endParaRPr>
          </a:p>
          <a:p>
            <a:pPr marL="22860">
              <a:lnSpc>
                <a:spcPct val="100000"/>
              </a:lnSpc>
              <a:spcBef>
                <a:spcPts val="530"/>
              </a:spcBef>
            </a:pPr>
            <a:r>
              <a:rPr sz="5250" b="1" spc="45" dirty="0">
                <a:solidFill>
                  <a:srgbClr val="78AAD6"/>
                </a:solidFill>
                <a:latin typeface="Calibri"/>
                <a:cs typeface="Calibri"/>
              </a:rPr>
              <a:t>1 </a:t>
            </a:r>
            <a:r>
              <a:rPr sz="5250" b="1" spc="125" dirty="0">
                <a:solidFill>
                  <a:srgbClr val="78AAD6"/>
                </a:solidFill>
                <a:latin typeface="Calibri"/>
                <a:cs typeface="Calibri"/>
              </a:rPr>
              <a:t>x </a:t>
            </a:r>
            <a:r>
              <a:rPr sz="5250" b="1" spc="95" dirty="0">
                <a:solidFill>
                  <a:srgbClr val="78AAD6"/>
                </a:solidFill>
                <a:latin typeface="Calibri"/>
                <a:cs typeface="Calibri"/>
              </a:rPr>
              <a:t>per</a:t>
            </a:r>
            <a:r>
              <a:rPr sz="5250" b="1" spc="-59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5250" b="1" spc="95" dirty="0">
                <a:solidFill>
                  <a:srgbClr val="78AAD6"/>
                </a:solidFill>
                <a:latin typeface="Calibri"/>
                <a:cs typeface="Calibri"/>
              </a:rPr>
              <a:t>computer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35137" y="6134691"/>
            <a:ext cx="4793615" cy="155130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33020">
              <a:lnSpc>
                <a:spcPct val="100000"/>
              </a:lnSpc>
              <a:spcBef>
                <a:spcPts val="445"/>
              </a:spcBef>
            </a:pPr>
            <a:r>
              <a:rPr sz="4100" spc="120" dirty="0">
                <a:latin typeface="Calibri"/>
                <a:cs typeface="Calibri"/>
              </a:rPr>
              <a:t>Loads</a:t>
            </a:r>
            <a:r>
              <a:rPr sz="4100" spc="-114" dirty="0">
                <a:latin typeface="Calibri"/>
                <a:cs typeface="Calibri"/>
              </a:rPr>
              <a:t> </a:t>
            </a:r>
            <a:r>
              <a:rPr sz="4100" spc="95" dirty="0">
                <a:latin typeface="Calibri"/>
                <a:cs typeface="Calibri"/>
              </a:rPr>
              <a:t>package</a:t>
            </a:r>
            <a:endParaRPr sz="4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5250" b="1" spc="45" dirty="0">
                <a:solidFill>
                  <a:srgbClr val="78AAD6"/>
                </a:solidFill>
                <a:latin typeface="Calibri"/>
                <a:cs typeface="Calibri"/>
              </a:rPr>
              <a:t>1</a:t>
            </a:r>
            <a:r>
              <a:rPr sz="5250" b="1" spc="-15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5250" b="1" spc="125" dirty="0">
                <a:solidFill>
                  <a:srgbClr val="78AAD6"/>
                </a:solidFill>
                <a:latin typeface="Calibri"/>
                <a:cs typeface="Calibri"/>
              </a:rPr>
              <a:t>x</a:t>
            </a:r>
            <a:r>
              <a:rPr sz="5250" b="1" spc="-15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5250" b="1" spc="95" dirty="0">
                <a:solidFill>
                  <a:srgbClr val="78AAD6"/>
                </a:solidFill>
                <a:latin typeface="Calibri"/>
                <a:cs typeface="Calibri"/>
              </a:rPr>
              <a:t>per</a:t>
            </a:r>
            <a:r>
              <a:rPr sz="5250" b="1" spc="-15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5250" b="1" spc="165" dirty="0">
                <a:solidFill>
                  <a:srgbClr val="78AAD6"/>
                </a:solidFill>
                <a:latin typeface="Calibri"/>
                <a:cs typeface="Calibri"/>
              </a:rPr>
              <a:t>R</a:t>
            </a:r>
            <a:r>
              <a:rPr sz="5250" b="1" spc="-15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5250" b="1" spc="155" dirty="0">
                <a:solidFill>
                  <a:srgbClr val="78AAD6"/>
                </a:solidFill>
                <a:latin typeface="Calibri"/>
                <a:cs typeface="Calibri"/>
              </a:rPr>
              <a:t>Session</a:t>
            </a:r>
            <a:endParaRPr sz="5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85744" y="479618"/>
            <a:ext cx="7688580" cy="10337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221615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1745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install.packages("tidyverse")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0287" y="1704525"/>
            <a:ext cx="48698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80" dirty="0">
                <a:latin typeface="Calibri"/>
                <a:cs typeface="Calibri"/>
              </a:rPr>
              <a:t>does </a:t>
            </a:r>
            <a:r>
              <a:rPr sz="4100" spc="35" dirty="0">
                <a:latin typeface="Calibri"/>
                <a:cs typeface="Calibri"/>
              </a:rPr>
              <a:t>the </a:t>
            </a:r>
            <a:r>
              <a:rPr sz="4100" spc="60" dirty="0">
                <a:latin typeface="Calibri"/>
                <a:cs typeface="Calibri"/>
              </a:rPr>
              <a:t>equivalent</a:t>
            </a:r>
            <a:r>
              <a:rPr sz="4100" spc="-465" dirty="0">
                <a:latin typeface="Calibri"/>
                <a:cs typeface="Calibri"/>
              </a:rPr>
              <a:t> </a:t>
            </a:r>
            <a:r>
              <a:rPr sz="4100" spc="10" dirty="0">
                <a:latin typeface="Calibri"/>
                <a:cs typeface="Calibri"/>
              </a:rPr>
              <a:t>of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85744" y="2715347"/>
            <a:ext cx="7688580" cy="8115934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59054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464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install.packages("ggplot2")</a:t>
            </a:r>
            <a:endParaRPr sz="1900" dirty="0">
              <a:latin typeface="Courier New"/>
              <a:cs typeface="Courier New"/>
            </a:endParaRPr>
          </a:p>
          <a:p>
            <a:pPr marL="204470" marR="3251835">
              <a:lnSpc>
                <a:spcPct val="145100"/>
              </a:lnSpc>
              <a:spcBef>
                <a:spcPts val="70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install.packages("dplyr")  install.packages("tidyr")  install.packages("readr")  install.packages("purrr")  install.packages("tibble")  install.packages("stringr")  install.packages("forcats")  </a:t>
            </a:r>
            <a:r>
              <a:rPr sz="1900" spc="5" dirty="0">
                <a:solidFill>
                  <a:srgbClr val="A6AAA9"/>
                </a:solidFill>
                <a:latin typeface="Courier New"/>
                <a:cs typeface="Courier New"/>
              </a:rPr>
              <a:t>install.packages("lubridate")  install.packages("hms")  install.packages("DBI")  install.packages("haven")  install.packages("httr")  install.packages("jsonlite")  install.packages("readxl")  install.packages("rvest")  install.packages("xml2")  install.packages("modelr")  install.packages("broom")</a:t>
            </a:r>
            <a:endParaRPr sz="1900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29942" y="477765"/>
            <a:ext cx="7688580" cy="10337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223520" rIns="0" bIns="0" rtlCol="0">
            <a:spAutoFit/>
          </a:bodyPr>
          <a:lstStyle/>
          <a:p>
            <a:pPr marL="205740">
              <a:lnSpc>
                <a:spcPct val="100000"/>
              </a:lnSpc>
              <a:spcBef>
                <a:spcPts val="176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library("tidyverse")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56079" y="1704525"/>
            <a:ext cx="48698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80" dirty="0">
                <a:latin typeface="Calibri"/>
                <a:cs typeface="Calibri"/>
              </a:rPr>
              <a:t>does </a:t>
            </a:r>
            <a:r>
              <a:rPr sz="4100" spc="35" dirty="0">
                <a:latin typeface="Calibri"/>
                <a:cs typeface="Calibri"/>
              </a:rPr>
              <a:t>the </a:t>
            </a:r>
            <a:r>
              <a:rPr sz="4100" spc="60" dirty="0">
                <a:latin typeface="Calibri"/>
                <a:cs typeface="Calibri"/>
              </a:rPr>
              <a:t>equivalent</a:t>
            </a:r>
            <a:r>
              <a:rPr sz="4100" spc="-465" dirty="0">
                <a:latin typeface="Calibri"/>
                <a:cs typeface="Calibri"/>
              </a:rPr>
              <a:t> </a:t>
            </a:r>
            <a:r>
              <a:rPr sz="4100" spc="10" dirty="0">
                <a:latin typeface="Calibri"/>
                <a:cs typeface="Calibri"/>
              </a:rPr>
              <a:t>of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829942" y="2713500"/>
            <a:ext cx="7688580" cy="8115934"/>
          </a:xfrm>
          <a:custGeom>
            <a:avLst/>
            <a:gdLst/>
            <a:ahLst/>
            <a:cxnLst/>
            <a:rect l="l" t="t" r="r" b="b"/>
            <a:pathLst>
              <a:path w="7688580" h="8115934">
                <a:moveTo>
                  <a:pt x="0" y="0"/>
                </a:moveTo>
                <a:lnTo>
                  <a:pt x="7688415" y="0"/>
                </a:lnTo>
                <a:lnTo>
                  <a:pt x="7688415" y="8115439"/>
                </a:lnTo>
                <a:lnTo>
                  <a:pt x="0" y="811543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829942" y="2713500"/>
            <a:ext cx="7688580" cy="8115934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vert="horz" wrap="square" lIns="0" tIns="60325" rIns="0" bIns="0" rtlCol="0">
            <a:spAutoFit/>
          </a:bodyPr>
          <a:lstStyle/>
          <a:p>
            <a:pPr marL="205740">
              <a:lnSpc>
                <a:spcPct val="100000"/>
              </a:lnSpc>
              <a:spcBef>
                <a:spcPts val="475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library("ggplot2")</a:t>
            </a:r>
            <a:endParaRPr sz="1900">
              <a:latin typeface="Courier New"/>
              <a:cs typeface="Courier New"/>
            </a:endParaRPr>
          </a:p>
          <a:p>
            <a:pPr marL="205740">
              <a:lnSpc>
                <a:spcPct val="100000"/>
              </a:lnSpc>
              <a:spcBef>
                <a:spcPts val="1019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library("dplyr")</a:t>
            </a:r>
            <a:endParaRPr sz="1900">
              <a:latin typeface="Courier New"/>
              <a:cs typeface="Courier New"/>
            </a:endParaRPr>
          </a:p>
          <a:p>
            <a:pPr marL="205740" marR="4852035">
              <a:lnSpc>
                <a:spcPct val="144600"/>
              </a:lnSpc>
              <a:spcBef>
                <a:spcPts val="85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library("tidyr")  library("readr")  library("purrr")  library("tibble")  library("stringr")  library("forcats")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379848" y="2348085"/>
            <a:ext cx="3590925" cy="1013460"/>
          </a:xfrm>
          <a:custGeom>
            <a:avLst/>
            <a:gdLst/>
            <a:ahLst/>
            <a:cxnLst/>
            <a:rect l="l" t="t" r="r" b="b"/>
            <a:pathLst>
              <a:path w="3590925" h="1013460">
                <a:moveTo>
                  <a:pt x="3065184" y="148370"/>
                </a:moveTo>
                <a:lnTo>
                  <a:pt x="3123579" y="165629"/>
                </a:lnTo>
                <a:lnTo>
                  <a:pt x="3178538" y="183455"/>
                </a:lnTo>
                <a:lnTo>
                  <a:pt x="3230062" y="201815"/>
                </a:lnTo>
                <a:lnTo>
                  <a:pt x="3278151" y="220674"/>
                </a:lnTo>
                <a:lnTo>
                  <a:pt x="3322806" y="239997"/>
                </a:lnTo>
                <a:lnTo>
                  <a:pt x="3364025" y="259751"/>
                </a:lnTo>
                <a:lnTo>
                  <a:pt x="3401809" y="279900"/>
                </a:lnTo>
                <a:lnTo>
                  <a:pt x="3436159" y="300411"/>
                </a:lnTo>
                <a:lnTo>
                  <a:pt x="3494553" y="342379"/>
                </a:lnTo>
                <a:lnTo>
                  <a:pt x="3539207" y="385380"/>
                </a:lnTo>
                <a:lnTo>
                  <a:pt x="3570122" y="429137"/>
                </a:lnTo>
                <a:lnTo>
                  <a:pt x="3587297" y="473376"/>
                </a:lnTo>
                <a:lnTo>
                  <a:pt x="3590731" y="495591"/>
                </a:lnTo>
                <a:lnTo>
                  <a:pt x="3590731" y="517822"/>
                </a:lnTo>
                <a:lnTo>
                  <a:pt x="3580427" y="562199"/>
                </a:lnTo>
                <a:lnTo>
                  <a:pt x="3556382" y="606232"/>
                </a:lnTo>
                <a:lnTo>
                  <a:pt x="3518597" y="649645"/>
                </a:lnTo>
                <a:lnTo>
                  <a:pt x="3467073" y="692164"/>
                </a:lnTo>
                <a:lnTo>
                  <a:pt x="3401809" y="733512"/>
                </a:lnTo>
                <a:lnTo>
                  <a:pt x="3364025" y="753662"/>
                </a:lnTo>
                <a:lnTo>
                  <a:pt x="3322805" y="773415"/>
                </a:lnTo>
                <a:lnTo>
                  <a:pt x="3278151" y="792739"/>
                </a:lnTo>
                <a:lnTo>
                  <a:pt x="3230062" y="811597"/>
                </a:lnTo>
                <a:lnTo>
                  <a:pt x="3178537" y="829957"/>
                </a:lnTo>
                <a:lnTo>
                  <a:pt x="3123578" y="847783"/>
                </a:lnTo>
                <a:lnTo>
                  <a:pt x="3065184" y="865042"/>
                </a:lnTo>
                <a:lnTo>
                  <a:pt x="3023435" y="876455"/>
                </a:lnTo>
                <a:lnTo>
                  <a:pt x="2980720" y="887412"/>
                </a:lnTo>
                <a:lnTo>
                  <a:pt x="2937079" y="897912"/>
                </a:lnTo>
                <a:lnTo>
                  <a:pt x="2892551" y="907955"/>
                </a:lnTo>
                <a:lnTo>
                  <a:pt x="2847176" y="917542"/>
                </a:lnTo>
                <a:lnTo>
                  <a:pt x="2800992" y="926673"/>
                </a:lnTo>
                <a:lnTo>
                  <a:pt x="2754040" y="935347"/>
                </a:lnTo>
                <a:lnTo>
                  <a:pt x="2706359" y="943564"/>
                </a:lnTo>
                <a:lnTo>
                  <a:pt x="2657987" y="951325"/>
                </a:lnTo>
                <a:lnTo>
                  <a:pt x="2608966" y="958630"/>
                </a:lnTo>
                <a:lnTo>
                  <a:pt x="2559333" y="965478"/>
                </a:lnTo>
                <a:lnTo>
                  <a:pt x="2509129" y="971869"/>
                </a:lnTo>
                <a:lnTo>
                  <a:pt x="2458393" y="977804"/>
                </a:lnTo>
                <a:lnTo>
                  <a:pt x="2407164" y="983282"/>
                </a:lnTo>
                <a:lnTo>
                  <a:pt x="2355481" y="988304"/>
                </a:lnTo>
                <a:lnTo>
                  <a:pt x="2303385" y="992869"/>
                </a:lnTo>
                <a:lnTo>
                  <a:pt x="2250915" y="996978"/>
                </a:lnTo>
                <a:lnTo>
                  <a:pt x="2198109" y="1000630"/>
                </a:lnTo>
                <a:lnTo>
                  <a:pt x="2145008" y="1003826"/>
                </a:lnTo>
                <a:lnTo>
                  <a:pt x="2091650" y="1006565"/>
                </a:lnTo>
                <a:lnTo>
                  <a:pt x="2038076" y="1008848"/>
                </a:lnTo>
                <a:lnTo>
                  <a:pt x="1984324" y="1010674"/>
                </a:lnTo>
                <a:lnTo>
                  <a:pt x="1930434" y="1012043"/>
                </a:lnTo>
                <a:lnTo>
                  <a:pt x="1876446" y="1012956"/>
                </a:lnTo>
                <a:lnTo>
                  <a:pt x="1822399" y="1013413"/>
                </a:lnTo>
                <a:lnTo>
                  <a:pt x="1768332" y="1013413"/>
                </a:lnTo>
                <a:lnTo>
                  <a:pt x="1714284" y="1012956"/>
                </a:lnTo>
                <a:lnTo>
                  <a:pt x="1660296" y="1012043"/>
                </a:lnTo>
                <a:lnTo>
                  <a:pt x="1606406" y="1010674"/>
                </a:lnTo>
                <a:lnTo>
                  <a:pt x="1552655" y="1008848"/>
                </a:lnTo>
                <a:lnTo>
                  <a:pt x="1499080" y="1006565"/>
                </a:lnTo>
                <a:lnTo>
                  <a:pt x="1445723" y="1003826"/>
                </a:lnTo>
                <a:lnTo>
                  <a:pt x="1392621" y="1000630"/>
                </a:lnTo>
                <a:lnTo>
                  <a:pt x="1339816" y="996978"/>
                </a:lnTo>
                <a:lnTo>
                  <a:pt x="1287345" y="992869"/>
                </a:lnTo>
                <a:lnTo>
                  <a:pt x="1235249" y="988304"/>
                </a:lnTo>
                <a:lnTo>
                  <a:pt x="1183567" y="983282"/>
                </a:lnTo>
                <a:lnTo>
                  <a:pt x="1132338" y="977804"/>
                </a:lnTo>
                <a:lnTo>
                  <a:pt x="1081601" y="971869"/>
                </a:lnTo>
                <a:lnTo>
                  <a:pt x="1031397" y="965478"/>
                </a:lnTo>
                <a:lnTo>
                  <a:pt x="981765" y="958630"/>
                </a:lnTo>
                <a:lnTo>
                  <a:pt x="932743" y="951326"/>
                </a:lnTo>
                <a:lnTo>
                  <a:pt x="884372" y="943565"/>
                </a:lnTo>
                <a:lnTo>
                  <a:pt x="836690" y="935347"/>
                </a:lnTo>
                <a:lnTo>
                  <a:pt x="789738" y="926673"/>
                </a:lnTo>
                <a:lnTo>
                  <a:pt x="743555" y="917543"/>
                </a:lnTo>
                <a:lnTo>
                  <a:pt x="698179" y="907956"/>
                </a:lnTo>
                <a:lnTo>
                  <a:pt x="653651" y="897912"/>
                </a:lnTo>
                <a:lnTo>
                  <a:pt x="610010" y="887412"/>
                </a:lnTo>
                <a:lnTo>
                  <a:pt x="567295" y="876456"/>
                </a:lnTo>
                <a:lnTo>
                  <a:pt x="525546" y="865043"/>
                </a:lnTo>
                <a:lnTo>
                  <a:pt x="467152" y="847784"/>
                </a:lnTo>
                <a:lnTo>
                  <a:pt x="412193" y="829958"/>
                </a:lnTo>
                <a:lnTo>
                  <a:pt x="360669" y="811598"/>
                </a:lnTo>
                <a:lnTo>
                  <a:pt x="312580" y="792739"/>
                </a:lnTo>
                <a:lnTo>
                  <a:pt x="267925" y="773416"/>
                </a:lnTo>
                <a:lnTo>
                  <a:pt x="226706" y="753662"/>
                </a:lnTo>
                <a:lnTo>
                  <a:pt x="188922" y="733513"/>
                </a:lnTo>
                <a:lnTo>
                  <a:pt x="154572" y="713002"/>
                </a:lnTo>
                <a:lnTo>
                  <a:pt x="96178" y="671034"/>
                </a:lnTo>
                <a:lnTo>
                  <a:pt x="51524" y="628033"/>
                </a:lnTo>
                <a:lnTo>
                  <a:pt x="20609" y="584276"/>
                </a:lnTo>
                <a:lnTo>
                  <a:pt x="3434" y="540037"/>
                </a:lnTo>
                <a:lnTo>
                  <a:pt x="0" y="517822"/>
                </a:lnTo>
                <a:lnTo>
                  <a:pt x="0" y="495591"/>
                </a:lnTo>
                <a:lnTo>
                  <a:pt x="10304" y="451214"/>
                </a:lnTo>
                <a:lnTo>
                  <a:pt x="34349" y="407181"/>
                </a:lnTo>
                <a:lnTo>
                  <a:pt x="72133" y="363768"/>
                </a:lnTo>
                <a:lnTo>
                  <a:pt x="123658" y="321249"/>
                </a:lnTo>
                <a:lnTo>
                  <a:pt x="188922" y="279901"/>
                </a:lnTo>
                <a:lnTo>
                  <a:pt x="226706" y="259751"/>
                </a:lnTo>
                <a:lnTo>
                  <a:pt x="267925" y="239998"/>
                </a:lnTo>
                <a:lnTo>
                  <a:pt x="312580" y="220674"/>
                </a:lnTo>
                <a:lnTo>
                  <a:pt x="360669" y="201815"/>
                </a:lnTo>
                <a:lnTo>
                  <a:pt x="412193" y="183455"/>
                </a:lnTo>
                <a:lnTo>
                  <a:pt x="467152" y="165629"/>
                </a:lnTo>
                <a:lnTo>
                  <a:pt x="525546" y="148370"/>
                </a:lnTo>
                <a:lnTo>
                  <a:pt x="567296" y="136957"/>
                </a:lnTo>
                <a:lnTo>
                  <a:pt x="610010" y="126001"/>
                </a:lnTo>
                <a:lnTo>
                  <a:pt x="653651" y="115501"/>
                </a:lnTo>
                <a:lnTo>
                  <a:pt x="698179" y="105457"/>
                </a:lnTo>
                <a:lnTo>
                  <a:pt x="743555" y="95870"/>
                </a:lnTo>
                <a:lnTo>
                  <a:pt x="789738" y="86739"/>
                </a:lnTo>
                <a:lnTo>
                  <a:pt x="836691" y="78066"/>
                </a:lnTo>
                <a:lnTo>
                  <a:pt x="884372" y="69848"/>
                </a:lnTo>
                <a:lnTo>
                  <a:pt x="932743" y="62087"/>
                </a:lnTo>
                <a:lnTo>
                  <a:pt x="981765" y="54783"/>
                </a:lnTo>
                <a:lnTo>
                  <a:pt x="1031397" y="47935"/>
                </a:lnTo>
                <a:lnTo>
                  <a:pt x="1081601" y="41543"/>
                </a:lnTo>
                <a:lnTo>
                  <a:pt x="1132338" y="35609"/>
                </a:lnTo>
                <a:lnTo>
                  <a:pt x="1183567" y="30130"/>
                </a:lnTo>
                <a:lnTo>
                  <a:pt x="1235249" y="25108"/>
                </a:lnTo>
                <a:lnTo>
                  <a:pt x="1287345" y="20543"/>
                </a:lnTo>
                <a:lnTo>
                  <a:pt x="1339816" y="16434"/>
                </a:lnTo>
                <a:lnTo>
                  <a:pt x="1392622" y="12782"/>
                </a:lnTo>
                <a:lnTo>
                  <a:pt x="1445723" y="9587"/>
                </a:lnTo>
                <a:lnTo>
                  <a:pt x="1499081" y="6847"/>
                </a:lnTo>
                <a:lnTo>
                  <a:pt x="1552655" y="4565"/>
                </a:lnTo>
                <a:lnTo>
                  <a:pt x="1606407" y="2739"/>
                </a:lnTo>
                <a:lnTo>
                  <a:pt x="1660296" y="1369"/>
                </a:lnTo>
                <a:lnTo>
                  <a:pt x="1714285" y="456"/>
                </a:lnTo>
                <a:lnTo>
                  <a:pt x="1768332" y="0"/>
                </a:lnTo>
                <a:lnTo>
                  <a:pt x="1822399" y="0"/>
                </a:lnTo>
                <a:lnTo>
                  <a:pt x="1876446" y="456"/>
                </a:lnTo>
                <a:lnTo>
                  <a:pt x="1930435" y="1369"/>
                </a:lnTo>
                <a:lnTo>
                  <a:pt x="1984324" y="2739"/>
                </a:lnTo>
                <a:lnTo>
                  <a:pt x="2038076" y="4565"/>
                </a:lnTo>
                <a:lnTo>
                  <a:pt x="2091650" y="6847"/>
                </a:lnTo>
                <a:lnTo>
                  <a:pt x="2145008" y="9586"/>
                </a:lnTo>
                <a:lnTo>
                  <a:pt x="2198109" y="12782"/>
                </a:lnTo>
                <a:lnTo>
                  <a:pt x="2250915" y="16434"/>
                </a:lnTo>
                <a:lnTo>
                  <a:pt x="2303386" y="20543"/>
                </a:lnTo>
                <a:lnTo>
                  <a:pt x="2355482" y="25108"/>
                </a:lnTo>
                <a:lnTo>
                  <a:pt x="2407164" y="30130"/>
                </a:lnTo>
                <a:lnTo>
                  <a:pt x="2458393" y="35608"/>
                </a:lnTo>
                <a:lnTo>
                  <a:pt x="2509129" y="41543"/>
                </a:lnTo>
                <a:lnTo>
                  <a:pt x="2559334" y="47935"/>
                </a:lnTo>
                <a:lnTo>
                  <a:pt x="2608966" y="54783"/>
                </a:lnTo>
                <a:lnTo>
                  <a:pt x="2657988" y="62087"/>
                </a:lnTo>
                <a:lnTo>
                  <a:pt x="2706359" y="69848"/>
                </a:lnTo>
                <a:lnTo>
                  <a:pt x="2754040" y="78065"/>
                </a:lnTo>
                <a:lnTo>
                  <a:pt x="2800992" y="86739"/>
                </a:lnTo>
                <a:lnTo>
                  <a:pt x="2847176" y="95870"/>
                </a:lnTo>
                <a:lnTo>
                  <a:pt x="2892551" y="105457"/>
                </a:lnTo>
                <a:lnTo>
                  <a:pt x="2937079" y="115500"/>
                </a:lnTo>
                <a:lnTo>
                  <a:pt x="2980721" y="126001"/>
                </a:lnTo>
                <a:lnTo>
                  <a:pt x="3023435" y="136957"/>
                </a:lnTo>
                <a:lnTo>
                  <a:pt x="3065184" y="148370"/>
                </a:lnTo>
                <a:close/>
              </a:path>
            </a:pathLst>
          </a:custGeom>
          <a:ln w="44545">
            <a:solidFill>
              <a:srgbClr val="AA7C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47</a:t>
            </a:fld>
            <a:endParaRPr spc="-5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47897" y="4154712"/>
            <a:ext cx="1087755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450" dirty="0">
                <a:solidFill>
                  <a:srgbClr val="F0F0F0"/>
                </a:solidFill>
              </a:rPr>
              <a:t>R</a:t>
            </a:r>
            <a:r>
              <a:rPr sz="16450" spc="-520" dirty="0">
                <a:solidFill>
                  <a:srgbClr val="F0F0F0"/>
                </a:solidFill>
              </a:rPr>
              <a:t> </a:t>
            </a:r>
            <a:r>
              <a:rPr sz="16450" spc="-15" dirty="0">
                <a:solidFill>
                  <a:srgbClr val="F0F0F0"/>
                </a:solidFill>
              </a:rPr>
              <a:t>Markdown</a:t>
            </a:r>
            <a:endParaRPr sz="1645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68220" y="898267"/>
            <a:ext cx="496316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0" dirty="0"/>
              <a:t>Your</a:t>
            </a:r>
            <a:r>
              <a:rPr spc="-325" dirty="0"/>
              <a:t> </a:t>
            </a:r>
            <a:r>
              <a:rPr spc="110" dirty="0"/>
              <a:t>Turn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72059" y="3897129"/>
            <a:ext cx="16264890" cy="3166745"/>
          </a:xfrm>
          <a:prstGeom prst="rect">
            <a:avLst/>
          </a:prstGeom>
        </p:spPr>
        <p:txBody>
          <a:bodyPr vert="horz" wrap="square" lIns="0" tIns="304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Go to</a:t>
            </a:r>
            <a:r>
              <a:rPr sz="5500" spc="-30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90" dirty="0">
                <a:solidFill>
                  <a:srgbClr val="005493"/>
                </a:solidFill>
                <a:latin typeface="Calibri"/>
                <a:cs typeface="Calibri"/>
              </a:rPr>
              <a:t>01-Introduction</a:t>
            </a:r>
            <a:r>
              <a:rPr sz="5500" spc="90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endParaRPr sz="5500">
              <a:latin typeface="Calibri"/>
              <a:cs typeface="Calibri"/>
            </a:endParaRPr>
          </a:p>
          <a:p>
            <a:pPr marL="12700" marR="5080">
              <a:lnSpc>
                <a:spcPct val="104900"/>
              </a:lnSpc>
              <a:spcBef>
                <a:spcPts val="1980"/>
              </a:spcBef>
            </a:pP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Open </a:t>
            </a:r>
            <a:r>
              <a:rPr sz="5500" b="1" spc="70" dirty="0">
                <a:solidFill>
                  <a:srgbClr val="005493"/>
                </a:solidFill>
                <a:latin typeface="Calibri"/>
                <a:cs typeface="Calibri"/>
              </a:rPr>
              <a:t>01-RMarkdown-Exercises.Rmd</a:t>
            </a:r>
            <a:r>
              <a:rPr sz="5500" spc="70" dirty="0">
                <a:solidFill>
                  <a:srgbClr val="005493"/>
                </a:solidFill>
                <a:latin typeface="Calibri"/>
                <a:cs typeface="Calibri"/>
              </a:rPr>
              <a:t>. 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Read through</a:t>
            </a:r>
            <a:r>
              <a:rPr sz="5500" spc="-7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  file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0" dirty="0">
                <a:solidFill>
                  <a:srgbClr val="005493"/>
                </a:solidFill>
                <a:latin typeface="Calibri"/>
                <a:cs typeface="Calibri"/>
              </a:rPr>
              <a:t>and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30" dirty="0">
                <a:solidFill>
                  <a:srgbClr val="005493"/>
                </a:solidFill>
                <a:latin typeface="Calibri"/>
                <a:cs typeface="Calibri"/>
              </a:rPr>
              <a:t>do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everything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it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tells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90" dirty="0">
                <a:solidFill>
                  <a:srgbClr val="005493"/>
                </a:solidFill>
                <a:latin typeface="Calibri"/>
                <a:cs typeface="Calibri"/>
              </a:rPr>
              <a:t>you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do.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49</a:t>
            </a:fld>
            <a:endParaRPr spc="-55" dirty="0"/>
          </a:p>
        </p:txBody>
      </p:sp>
      <p:pic>
        <p:nvPicPr>
          <p:cNvPr id="9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5F7CDA38-0433-4EF0-8EBD-ACE99876B7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14850" y="9617075"/>
            <a:ext cx="2744780" cy="1543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7746226" y="898267"/>
            <a:ext cx="4619625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spc="240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9700" spc="-3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9700" spc="145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97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69586" y="10488760"/>
            <a:ext cx="36322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5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89284" y="3264687"/>
            <a:ext cx="1291526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-95" dirty="0">
                <a:solidFill>
                  <a:srgbClr val="005493"/>
                </a:solidFill>
                <a:latin typeface="Calibri"/>
                <a:cs typeface="Calibri"/>
              </a:rPr>
              <a:t>What</a:t>
            </a:r>
            <a:r>
              <a:rPr sz="5750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30" dirty="0">
                <a:solidFill>
                  <a:srgbClr val="005493"/>
                </a:solidFill>
                <a:latin typeface="Calibri"/>
                <a:cs typeface="Calibri"/>
              </a:rPr>
              <a:t>is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b="1" spc="-95" dirty="0">
                <a:solidFill>
                  <a:srgbClr val="005493"/>
                </a:solidFill>
                <a:latin typeface="Trebuchet MS"/>
                <a:cs typeface="Trebuchet MS"/>
              </a:rPr>
              <a:t>data</a:t>
            </a:r>
            <a:r>
              <a:rPr sz="5750" b="1" spc="-590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5750" b="1" spc="-204" dirty="0">
                <a:solidFill>
                  <a:srgbClr val="005493"/>
                </a:solidFill>
                <a:latin typeface="Trebuchet MS"/>
                <a:cs typeface="Trebuchet MS"/>
              </a:rPr>
              <a:t>science</a:t>
            </a:r>
            <a:r>
              <a:rPr sz="5750" spc="-204" dirty="0">
                <a:solidFill>
                  <a:srgbClr val="005493"/>
                </a:solidFill>
                <a:latin typeface="Calibri"/>
                <a:cs typeface="Calibri"/>
              </a:rPr>
              <a:t>?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35" dirty="0">
                <a:solidFill>
                  <a:srgbClr val="005493"/>
                </a:solidFill>
                <a:latin typeface="Calibri"/>
                <a:cs typeface="Calibri"/>
              </a:rPr>
              <a:t>Poll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70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5750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95" dirty="0">
                <a:solidFill>
                  <a:srgbClr val="005493"/>
                </a:solidFill>
                <a:latin typeface="Calibri"/>
                <a:cs typeface="Calibri"/>
              </a:rPr>
              <a:t>neighbors.</a:t>
            </a:r>
            <a:endParaRPr sz="5750">
              <a:latin typeface="Calibri"/>
              <a:cs typeface="Calibri"/>
            </a:endParaRPr>
          </a:p>
        </p:txBody>
      </p:sp>
      <p:pic>
        <p:nvPicPr>
          <p:cNvPr id="9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0AE7EE17-2DF3-48A3-B54A-9D40F2FF26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14957" y="9623762"/>
            <a:ext cx="2744780" cy="1543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37861" y="699320"/>
            <a:ext cx="545147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210" dirty="0">
                <a:solidFill>
                  <a:srgbClr val="000000"/>
                </a:solidFill>
              </a:rPr>
              <a:t>R</a:t>
            </a:r>
            <a:r>
              <a:rPr sz="8250" spc="-285" dirty="0">
                <a:solidFill>
                  <a:srgbClr val="000000"/>
                </a:solidFill>
              </a:rPr>
              <a:t> </a:t>
            </a:r>
            <a:r>
              <a:rPr sz="8250" spc="-25" dirty="0">
                <a:solidFill>
                  <a:srgbClr val="000000"/>
                </a:solidFill>
              </a:rPr>
              <a:t>Markdown</a:t>
            </a:r>
            <a:endParaRPr sz="8250"/>
          </a:p>
        </p:txBody>
      </p:sp>
      <p:sp>
        <p:nvSpPr>
          <p:cNvPr id="3" name="object 3"/>
          <p:cNvSpPr txBox="1"/>
          <p:nvPr/>
        </p:nvSpPr>
        <p:spPr>
          <a:xfrm>
            <a:off x="5159917" y="2364191"/>
            <a:ext cx="982091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35" dirty="0">
                <a:latin typeface="Calibri"/>
                <a:cs typeface="Calibri"/>
              </a:rPr>
              <a:t>An </a:t>
            </a:r>
            <a:r>
              <a:rPr sz="4950" spc="80" dirty="0">
                <a:latin typeface="Calibri"/>
                <a:cs typeface="Calibri"/>
              </a:rPr>
              <a:t>authoring </a:t>
            </a:r>
            <a:r>
              <a:rPr sz="4950" spc="25" dirty="0">
                <a:latin typeface="Calibri"/>
                <a:cs typeface="Calibri"/>
              </a:rPr>
              <a:t>format </a:t>
            </a:r>
            <a:r>
              <a:rPr sz="4950" spc="-20" dirty="0">
                <a:latin typeface="Calibri"/>
                <a:cs typeface="Calibri"/>
              </a:rPr>
              <a:t>for </a:t>
            </a:r>
            <a:r>
              <a:rPr sz="4950" spc="20" dirty="0">
                <a:latin typeface="Calibri"/>
                <a:cs typeface="Calibri"/>
              </a:rPr>
              <a:t>Data</a:t>
            </a:r>
            <a:r>
              <a:rPr sz="4950" spc="-760" dirty="0">
                <a:latin typeface="Calibri"/>
                <a:cs typeface="Calibri"/>
              </a:rPr>
              <a:t> </a:t>
            </a:r>
            <a:r>
              <a:rPr sz="4950" spc="90" dirty="0">
                <a:latin typeface="Calibri"/>
                <a:cs typeface="Calibri"/>
              </a:rPr>
              <a:t>Science.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13416" y="4284827"/>
            <a:ext cx="8031169" cy="5478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70480" y="4389536"/>
            <a:ext cx="7717038" cy="51642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70480" y="4389536"/>
            <a:ext cx="7717155" cy="5164455"/>
          </a:xfrm>
          <a:custGeom>
            <a:avLst/>
            <a:gdLst/>
            <a:ahLst/>
            <a:cxnLst/>
            <a:rect l="l" t="t" r="r" b="b"/>
            <a:pathLst>
              <a:path w="7717155" h="5164455">
                <a:moveTo>
                  <a:pt x="0" y="0"/>
                </a:moveTo>
                <a:lnTo>
                  <a:pt x="0" y="5164109"/>
                </a:lnTo>
                <a:lnTo>
                  <a:pt x="7717042" y="5164109"/>
                </a:lnTo>
                <a:lnTo>
                  <a:pt x="7717042" y="0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53387" y="5092952"/>
            <a:ext cx="4007013" cy="4906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50859" y="5094242"/>
            <a:ext cx="4010752" cy="40400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55958" y="5091308"/>
            <a:ext cx="4007013" cy="4906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019145" y="8093421"/>
            <a:ext cx="6143625" cy="1460500"/>
          </a:xfrm>
          <a:custGeom>
            <a:avLst/>
            <a:gdLst/>
            <a:ahLst/>
            <a:cxnLst/>
            <a:rect l="l" t="t" r="r" b="b"/>
            <a:pathLst>
              <a:path w="6143625" h="1460500">
                <a:moveTo>
                  <a:pt x="5985749" y="0"/>
                </a:moveTo>
                <a:lnTo>
                  <a:pt x="2970783" y="0"/>
                </a:lnTo>
                <a:lnTo>
                  <a:pt x="2950797" y="1362"/>
                </a:lnTo>
                <a:lnTo>
                  <a:pt x="2931655" y="5270"/>
                </a:lnTo>
                <a:lnTo>
                  <a:pt x="2913426" y="11451"/>
                </a:lnTo>
                <a:lnTo>
                  <a:pt x="2896178" y="19632"/>
                </a:lnTo>
                <a:lnTo>
                  <a:pt x="0" y="37629"/>
                </a:lnTo>
                <a:lnTo>
                  <a:pt x="2813396" y="282386"/>
                </a:lnTo>
                <a:lnTo>
                  <a:pt x="2813396" y="1302970"/>
                </a:lnTo>
                <a:lnTo>
                  <a:pt x="2821415" y="1352738"/>
                </a:lnTo>
                <a:lnTo>
                  <a:pt x="2843748" y="1395946"/>
                </a:lnTo>
                <a:lnTo>
                  <a:pt x="2877811" y="1430009"/>
                </a:lnTo>
                <a:lnTo>
                  <a:pt x="2921018" y="1452342"/>
                </a:lnTo>
                <a:lnTo>
                  <a:pt x="2970783" y="1460360"/>
                </a:lnTo>
                <a:lnTo>
                  <a:pt x="5985749" y="1460360"/>
                </a:lnTo>
                <a:lnTo>
                  <a:pt x="6035514" y="1452342"/>
                </a:lnTo>
                <a:lnTo>
                  <a:pt x="6078721" y="1430009"/>
                </a:lnTo>
                <a:lnTo>
                  <a:pt x="6112784" y="1395946"/>
                </a:lnTo>
                <a:lnTo>
                  <a:pt x="6135118" y="1352738"/>
                </a:lnTo>
                <a:lnTo>
                  <a:pt x="6143137" y="1302970"/>
                </a:lnTo>
                <a:lnTo>
                  <a:pt x="6143137" y="157389"/>
                </a:lnTo>
                <a:lnTo>
                  <a:pt x="6135118" y="107622"/>
                </a:lnTo>
                <a:lnTo>
                  <a:pt x="6112784" y="64414"/>
                </a:lnTo>
                <a:lnTo>
                  <a:pt x="6078721" y="30351"/>
                </a:lnTo>
                <a:lnTo>
                  <a:pt x="6035514" y="8018"/>
                </a:lnTo>
                <a:lnTo>
                  <a:pt x="5985749" y="0"/>
                </a:lnTo>
                <a:close/>
              </a:path>
            </a:pathLst>
          </a:custGeom>
          <a:solidFill>
            <a:srgbClr val="97BA79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12265" y="3644589"/>
            <a:ext cx="6591339" cy="66415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12266" y="3644589"/>
            <a:ext cx="6591934" cy="6642100"/>
          </a:xfrm>
          <a:custGeom>
            <a:avLst/>
            <a:gdLst/>
            <a:ahLst/>
            <a:cxnLst/>
            <a:rect l="l" t="t" r="r" b="b"/>
            <a:pathLst>
              <a:path w="6591934" h="6642100">
                <a:moveTo>
                  <a:pt x="0" y="0"/>
                </a:moveTo>
                <a:lnTo>
                  <a:pt x="0" y="6641485"/>
                </a:lnTo>
                <a:lnTo>
                  <a:pt x="6591422" y="6641485"/>
                </a:lnTo>
                <a:lnTo>
                  <a:pt x="6591422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977833" y="6550355"/>
            <a:ext cx="364490" cy="207645"/>
          </a:xfrm>
          <a:custGeom>
            <a:avLst/>
            <a:gdLst/>
            <a:ahLst/>
            <a:cxnLst/>
            <a:rect l="l" t="t" r="r" b="b"/>
            <a:pathLst>
              <a:path w="364490" h="207645">
                <a:moveTo>
                  <a:pt x="260474" y="0"/>
                </a:moveTo>
                <a:lnTo>
                  <a:pt x="103578" y="0"/>
                </a:lnTo>
                <a:lnTo>
                  <a:pt x="85596" y="72"/>
                </a:lnTo>
                <a:lnTo>
                  <a:pt x="46083" y="4655"/>
                </a:lnTo>
                <a:lnTo>
                  <a:pt x="11083" y="32340"/>
                </a:lnTo>
                <a:lnTo>
                  <a:pt x="508" y="70753"/>
                </a:lnTo>
                <a:lnTo>
                  <a:pt x="0" y="85670"/>
                </a:lnTo>
                <a:lnTo>
                  <a:pt x="0" y="121639"/>
                </a:lnTo>
                <a:lnTo>
                  <a:pt x="4576" y="161151"/>
                </a:lnTo>
                <a:lnTo>
                  <a:pt x="32266" y="196150"/>
                </a:lnTo>
                <a:lnTo>
                  <a:pt x="70680" y="206727"/>
                </a:lnTo>
                <a:lnTo>
                  <a:pt x="103578" y="207309"/>
                </a:lnTo>
                <a:lnTo>
                  <a:pt x="260474" y="207309"/>
                </a:lnTo>
                <a:lnTo>
                  <a:pt x="306213" y="205345"/>
                </a:lnTo>
                <a:lnTo>
                  <a:pt x="343596" y="186778"/>
                </a:lnTo>
                <a:lnTo>
                  <a:pt x="362164" y="149396"/>
                </a:lnTo>
                <a:lnTo>
                  <a:pt x="364053" y="121639"/>
                </a:lnTo>
                <a:lnTo>
                  <a:pt x="364053" y="85670"/>
                </a:lnTo>
                <a:lnTo>
                  <a:pt x="359476" y="46158"/>
                </a:lnTo>
                <a:lnTo>
                  <a:pt x="331786" y="11159"/>
                </a:lnTo>
                <a:lnTo>
                  <a:pt x="293372" y="581"/>
                </a:lnTo>
                <a:lnTo>
                  <a:pt x="260474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977761" y="6550355"/>
            <a:ext cx="364490" cy="207645"/>
          </a:xfrm>
          <a:custGeom>
            <a:avLst/>
            <a:gdLst/>
            <a:ahLst/>
            <a:cxnLst/>
            <a:rect l="l" t="t" r="r" b="b"/>
            <a:pathLst>
              <a:path w="364490" h="207645">
                <a:moveTo>
                  <a:pt x="103655" y="0"/>
                </a:moveTo>
                <a:lnTo>
                  <a:pt x="260551" y="0"/>
                </a:lnTo>
                <a:lnTo>
                  <a:pt x="278535" y="72"/>
                </a:lnTo>
                <a:lnTo>
                  <a:pt x="318047" y="4655"/>
                </a:lnTo>
                <a:lnTo>
                  <a:pt x="353046" y="32341"/>
                </a:lnTo>
                <a:lnTo>
                  <a:pt x="363624" y="70753"/>
                </a:lnTo>
                <a:lnTo>
                  <a:pt x="364206" y="103655"/>
                </a:lnTo>
                <a:lnTo>
                  <a:pt x="364133" y="121639"/>
                </a:lnTo>
                <a:lnTo>
                  <a:pt x="359550" y="161151"/>
                </a:lnTo>
                <a:lnTo>
                  <a:pt x="331865" y="196150"/>
                </a:lnTo>
                <a:lnTo>
                  <a:pt x="293452" y="206728"/>
                </a:lnTo>
                <a:lnTo>
                  <a:pt x="260551" y="207310"/>
                </a:lnTo>
                <a:lnTo>
                  <a:pt x="103655" y="207310"/>
                </a:lnTo>
                <a:lnTo>
                  <a:pt x="57913" y="205346"/>
                </a:lnTo>
                <a:lnTo>
                  <a:pt x="20531" y="186778"/>
                </a:lnTo>
                <a:lnTo>
                  <a:pt x="1963" y="149397"/>
                </a:lnTo>
                <a:lnTo>
                  <a:pt x="0" y="103655"/>
                </a:lnTo>
                <a:lnTo>
                  <a:pt x="72" y="85670"/>
                </a:lnTo>
                <a:lnTo>
                  <a:pt x="4655" y="46158"/>
                </a:lnTo>
                <a:lnTo>
                  <a:pt x="32341" y="11159"/>
                </a:lnTo>
                <a:lnTo>
                  <a:pt x="70753" y="581"/>
                </a:lnTo>
                <a:lnTo>
                  <a:pt x="103655" y="0"/>
                </a:lnTo>
                <a:close/>
              </a:path>
            </a:pathLst>
          </a:custGeom>
          <a:ln w="89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140457" y="6574756"/>
            <a:ext cx="81280" cy="158750"/>
          </a:xfrm>
          <a:custGeom>
            <a:avLst/>
            <a:gdLst/>
            <a:ahLst/>
            <a:cxnLst/>
            <a:rect l="l" t="t" r="r" b="b"/>
            <a:pathLst>
              <a:path w="81279" h="158750">
                <a:moveTo>
                  <a:pt x="1256" y="0"/>
                </a:moveTo>
                <a:lnTo>
                  <a:pt x="0" y="158509"/>
                </a:lnTo>
                <a:lnTo>
                  <a:pt x="80688" y="79888"/>
                </a:lnTo>
                <a:lnTo>
                  <a:pt x="1256" y="0"/>
                </a:lnTo>
                <a:close/>
              </a:path>
            </a:pathLst>
          </a:custGeom>
          <a:solidFill>
            <a:srgbClr val="007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71968" y="6823405"/>
            <a:ext cx="135255" cy="558165"/>
          </a:xfrm>
          <a:custGeom>
            <a:avLst/>
            <a:gdLst/>
            <a:ahLst/>
            <a:cxnLst/>
            <a:rect l="l" t="t" r="r" b="b"/>
            <a:pathLst>
              <a:path w="135254" h="558165">
                <a:moveTo>
                  <a:pt x="0" y="0"/>
                </a:moveTo>
                <a:lnTo>
                  <a:pt x="135180" y="0"/>
                </a:lnTo>
                <a:lnTo>
                  <a:pt x="135180" y="557806"/>
                </a:lnTo>
                <a:lnTo>
                  <a:pt x="0" y="557806"/>
                </a:lnTo>
                <a:lnTo>
                  <a:pt x="0" y="0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210893" y="4389536"/>
            <a:ext cx="5951855" cy="2423160"/>
          </a:xfrm>
          <a:custGeom>
            <a:avLst/>
            <a:gdLst/>
            <a:ahLst/>
            <a:cxnLst/>
            <a:rect l="l" t="t" r="r" b="b"/>
            <a:pathLst>
              <a:path w="5951855" h="2423159">
                <a:moveTo>
                  <a:pt x="5794001" y="0"/>
                </a:moveTo>
                <a:lnTo>
                  <a:pt x="2779035" y="0"/>
                </a:lnTo>
                <a:lnTo>
                  <a:pt x="2729270" y="8018"/>
                </a:lnTo>
                <a:lnTo>
                  <a:pt x="2686063" y="30352"/>
                </a:lnTo>
                <a:lnTo>
                  <a:pt x="2652000" y="64415"/>
                </a:lnTo>
                <a:lnTo>
                  <a:pt x="2629667" y="107623"/>
                </a:lnTo>
                <a:lnTo>
                  <a:pt x="2621647" y="157391"/>
                </a:lnTo>
                <a:lnTo>
                  <a:pt x="2621647" y="1376921"/>
                </a:lnTo>
                <a:lnTo>
                  <a:pt x="0" y="2423028"/>
                </a:lnTo>
                <a:lnTo>
                  <a:pt x="2745989" y="1616770"/>
                </a:lnTo>
                <a:lnTo>
                  <a:pt x="5816337" y="1616770"/>
                </a:lnTo>
                <a:lnTo>
                  <a:pt x="5843766" y="1612351"/>
                </a:lnTo>
                <a:lnTo>
                  <a:pt x="5886973" y="1590018"/>
                </a:lnTo>
                <a:lnTo>
                  <a:pt x="5921036" y="1555955"/>
                </a:lnTo>
                <a:lnTo>
                  <a:pt x="5943370" y="1512747"/>
                </a:lnTo>
                <a:lnTo>
                  <a:pt x="5951389" y="1462979"/>
                </a:lnTo>
                <a:lnTo>
                  <a:pt x="5951389" y="157391"/>
                </a:lnTo>
                <a:lnTo>
                  <a:pt x="5943370" y="107623"/>
                </a:lnTo>
                <a:lnTo>
                  <a:pt x="5921036" y="64415"/>
                </a:lnTo>
                <a:lnTo>
                  <a:pt x="5886973" y="30352"/>
                </a:lnTo>
                <a:lnTo>
                  <a:pt x="5843766" y="8018"/>
                </a:lnTo>
                <a:lnTo>
                  <a:pt x="5794001" y="0"/>
                </a:lnTo>
                <a:close/>
              </a:path>
              <a:path w="5951855" h="2423159">
                <a:moveTo>
                  <a:pt x="5816337" y="1616770"/>
                </a:moveTo>
                <a:lnTo>
                  <a:pt x="2745989" y="1616770"/>
                </a:lnTo>
                <a:lnTo>
                  <a:pt x="2754059" y="1618294"/>
                </a:lnTo>
                <a:lnTo>
                  <a:pt x="2762261" y="1619424"/>
                </a:lnTo>
                <a:lnTo>
                  <a:pt x="2770588" y="1620127"/>
                </a:lnTo>
                <a:lnTo>
                  <a:pt x="2779035" y="1620369"/>
                </a:lnTo>
                <a:lnTo>
                  <a:pt x="5794001" y="1620369"/>
                </a:lnTo>
                <a:lnTo>
                  <a:pt x="5816337" y="161677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363319" y="6189288"/>
            <a:ext cx="3799204" cy="1725295"/>
          </a:xfrm>
          <a:custGeom>
            <a:avLst/>
            <a:gdLst/>
            <a:ahLst/>
            <a:cxnLst/>
            <a:rect l="l" t="t" r="r" b="b"/>
            <a:pathLst>
              <a:path w="3799205" h="1725295">
                <a:moveTo>
                  <a:pt x="3641574" y="0"/>
                </a:moveTo>
                <a:lnTo>
                  <a:pt x="626609" y="0"/>
                </a:lnTo>
                <a:lnTo>
                  <a:pt x="576843" y="8018"/>
                </a:lnTo>
                <a:lnTo>
                  <a:pt x="533637" y="30351"/>
                </a:lnTo>
                <a:lnTo>
                  <a:pt x="499574" y="64414"/>
                </a:lnTo>
                <a:lnTo>
                  <a:pt x="477240" y="107622"/>
                </a:lnTo>
                <a:lnTo>
                  <a:pt x="469221" y="157389"/>
                </a:lnTo>
                <a:lnTo>
                  <a:pt x="469221" y="360917"/>
                </a:lnTo>
                <a:lnTo>
                  <a:pt x="0" y="491803"/>
                </a:lnTo>
                <a:lnTo>
                  <a:pt x="469221" y="622689"/>
                </a:lnTo>
                <a:lnTo>
                  <a:pt x="469221" y="1567360"/>
                </a:lnTo>
                <a:lnTo>
                  <a:pt x="477240" y="1617128"/>
                </a:lnTo>
                <a:lnTo>
                  <a:pt x="499574" y="1660336"/>
                </a:lnTo>
                <a:lnTo>
                  <a:pt x="533637" y="1694398"/>
                </a:lnTo>
                <a:lnTo>
                  <a:pt x="576843" y="1716731"/>
                </a:lnTo>
                <a:lnTo>
                  <a:pt x="626609" y="1724750"/>
                </a:lnTo>
                <a:lnTo>
                  <a:pt x="3641574" y="1724750"/>
                </a:lnTo>
                <a:lnTo>
                  <a:pt x="3691340" y="1716731"/>
                </a:lnTo>
                <a:lnTo>
                  <a:pt x="3734547" y="1694398"/>
                </a:lnTo>
                <a:lnTo>
                  <a:pt x="3768610" y="1660336"/>
                </a:lnTo>
                <a:lnTo>
                  <a:pt x="3790943" y="1617128"/>
                </a:lnTo>
                <a:lnTo>
                  <a:pt x="3798962" y="1567360"/>
                </a:lnTo>
                <a:lnTo>
                  <a:pt x="3798962" y="157389"/>
                </a:lnTo>
                <a:lnTo>
                  <a:pt x="3790943" y="107622"/>
                </a:lnTo>
                <a:lnTo>
                  <a:pt x="3768610" y="64414"/>
                </a:lnTo>
                <a:lnTo>
                  <a:pt x="3734547" y="30351"/>
                </a:lnTo>
                <a:lnTo>
                  <a:pt x="3691340" y="8018"/>
                </a:lnTo>
                <a:lnTo>
                  <a:pt x="3641574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59781" y="3631648"/>
            <a:ext cx="1960245" cy="6677025"/>
          </a:xfrm>
          <a:custGeom>
            <a:avLst/>
            <a:gdLst/>
            <a:ahLst/>
            <a:cxnLst/>
            <a:rect l="l" t="t" r="r" b="b"/>
            <a:pathLst>
              <a:path w="1960245" h="6677025">
                <a:moveTo>
                  <a:pt x="1959791" y="0"/>
                </a:moveTo>
                <a:lnTo>
                  <a:pt x="3420" y="1476046"/>
                </a:lnTo>
                <a:lnTo>
                  <a:pt x="0" y="5495725"/>
                </a:lnTo>
                <a:lnTo>
                  <a:pt x="1948284" y="6677003"/>
                </a:lnTo>
                <a:lnTo>
                  <a:pt x="1959791" y="0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51740" y="5091899"/>
            <a:ext cx="1960880" cy="4041775"/>
          </a:xfrm>
          <a:custGeom>
            <a:avLst/>
            <a:gdLst/>
            <a:ahLst/>
            <a:cxnLst/>
            <a:rect l="l" t="t" r="r" b="b"/>
            <a:pathLst>
              <a:path w="1960879" h="4041775">
                <a:moveTo>
                  <a:pt x="0" y="0"/>
                </a:moveTo>
                <a:lnTo>
                  <a:pt x="1960282" y="0"/>
                </a:lnTo>
                <a:lnTo>
                  <a:pt x="1960282" y="4041761"/>
                </a:lnTo>
                <a:lnTo>
                  <a:pt x="0" y="4041761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39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129034" y="8081947"/>
            <a:ext cx="4033520" cy="1725295"/>
          </a:xfrm>
          <a:custGeom>
            <a:avLst/>
            <a:gdLst/>
            <a:ahLst/>
            <a:cxnLst/>
            <a:rect l="l" t="t" r="r" b="b"/>
            <a:pathLst>
              <a:path w="4033519" h="1725295">
                <a:moveTo>
                  <a:pt x="3875861" y="0"/>
                </a:moveTo>
                <a:lnTo>
                  <a:pt x="860895" y="0"/>
                </a:lnTo>
                <a:lnTo>
                  <a:pt x="838195" y="1673"/>
                </a:lnTo>
                <a:lnTo>
                  <a:pt x="816549" y="6507"/>
                </a:lnTo>
                <a:lnTo>
                  <a:pt x="796134" y="14223"/>
                </a:lnTo>
                <a:lnTo>
                  <a:pt x="777128" y="24540"/>
                </a:lnTo>
                <a:lnTo>
                  <a:pt x="0" y="108307"/>
                </a:lnTo>
                <a:lnTo>
                  <a:pt x="703507" y="266679"/>
                </a:lnTo>
                <a:lnTo>
                  <a:pt x="703507" y="1567360"/>
                </a:lnTo>
                <a:lnTo>
                  <a:pt x="711526" y="1617128"/>
                </a:lnTo>
                <a:lnTo>
                  <a:pt x="733860" y="1660336"/>
                </a:lnTo>
                <a:lnTo>
                  <a:pt x="767923" y="1694398"/>
                </a:lnTo>
                <a:lnTo>
                  <a:pt x="811129" y="1716731"/>
                </a:lnTo>
                <a:lnTo>
                  <a:pt x="860895" y="1724750"/>
                </a:lnTo>
                <a:lnTo>
                  <a:pt x="3875861" y="1724750"/>
                </a:lnTo>
                <a:lnTo>
                  <a:pt x="3925626" y="1716731"/>
                </a:lnTo>
                <a:lnTo>
                  <a:pt x="3968833" y="1694398"/>
                </a:lnTo>
                <a:lnTo>
                  <a:pt x="4002896" y="1660336"/>
                </a:lnTo>
                <a:lnTo>
                  <a:pt x="4025229" y="1617128"/>
                </a:lnTo>
                <a:lnTo>
                  <a:pt x="4033248" y="1567360"/>
                </a:lnTo>
                <a:lnTo>
                  <a:pt x="4033248" y="157389"/>
                </a:lnTo>
                <a:lnTo>
                  <a:pt x="4025229" y="107622"/>
                </a:lnTo>
                <a:lnTo>
                  <a:pt x="4002896" y="64414"/>
                </a:lnTo>
                <a:lnTo>
                  <a:pt x="3968833" y="30351"/>
                </a:lnTo>
                <a:lnTo>
                  <a:pt x="3925626" y="8018"/>
                </a:lnTo>
                <a:lnTo>
                  <a:pt x="3875861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2971198" y="4709669"/>
            <a:ext cx="3048000" cy="459105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42570" marR="231140" algn="ctr">
              <a:lnSpc>
                <a:spcPts val="3300"/>
              </a:lnSpc>
              <a:spcBef>
                <a:spcPts val="755"/>
              </a:spcBef>
            </a:pPr>
            <a:r>
              <a:rPr sz="3300" b="1" spc="70" dirty="0">
                <a:solidFill>
                  <a:srgbClr val="FFFFFF"/>
                </a:solidFill>
                <a:latin typeface="Calibri"/>
                <a:cs typeface="Calibri"/>
              </a:rPr>
              <a:t>Code </a:t>
            </a:r>
            <a:r>
              <a:rPr sz="3300" b="1" spc="60" dirty="0">
                <a:solidFill>
                  <a:srgbClr val="FFFFFF"/>
                </a:solidFill>
                <a:latin typeface="Calibri"/>
                <a:cs typeface="Calibri"/>
              </a:rPr>
              <a:t>goes in</a:t>
            </a:r>
            <a:r>
              <a:rPr sz="3300" b="1" spc="-4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70" dirty="0">
                <a:solidFill>
                  <a:srgbClr val="FFFFFF"/>
                </a:solidFill>
                <a:latin typeface="Calibri"/>
                <a:cs typeface="Calibri"/>
              </a:rPr>
              <a:t>a  </a:t>
            </a:r>
            <a:r>
              <a:rPr sz="3300" b="1" spc="95" dirty="0">
                <a:solidFill>
                  <a:srgbClr val="FFFFFF"/>
                </a:solidFill>
                <a:latin typeface="Calibri"/>
                <a:cs typeface="Calibri"/>
              </a:rPr>
              <a:t>chunk</a:t>
            </a:r>
            <a:endParaRPr sz="3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5800">
              <a:latin typeface="Times New Roman"/>
              <a:cs typeface="Times New Roman"/>
            </a:endParaRPr>
          </a:p>
          <a:p>
            <a:pPr marL="33020" marR="18415" algn="ctr">
              <a:lnSpc>
                <a:spcPct val="104099"/>
              </a:lnSpc>
              <a:spcBef>
                <a:spcPts val="5"/>
              </a:spcBef>
            </a:pPr>
            <a:r>
              <a:rPr sz="3300" b="1" spc="110" dirty="0">
                <a:solidFill>
                  <a:srgbClr val="FFFFFF"/>
                </a:solidFill>
                <a:latin typeface="Calibri"/>
                <a:cs typeface="Calibri"/>
              </a:rPr>
              <a:t>Click </a:t>
            </a:r>
            <a:r>
              <a:rPr sz="3300" b="1" spc="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3300" b="1" spc="65" dirty="0">
                <a:solidFill>
                  <a:srgbClr val="FFFFFF"/>
                </a:solidFill>
                <a:latin typeface="Calibri"/>
                <a:cs typeface="Calibri"/>
              </a:rPr>
              <a:t>run</a:t>
            </a:r>
            <a:r>
              <a:rPr sz="3300" b="1" spc="-4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45" dirty="0">
                <a:solidFill>
                  <a:srgbClr val="FFFFFF"/>
                </a:solidFill>
                <a:latin typeface="Calibri"/>
                <a:cs typeface="Calibri"/>
              </a:rPr>
              <a:t>code  </a:t>
            </a:r>
            <a:r>
              <a:rPr sz="3300" b="1" spc="6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3300" b="1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95" dirty="0">
                <a:solidFill>
                  <a:srgbClr val="FFFFFF"/>
                </a:solidFill>
                <a:latin typeface="Calibri"/>
                <a:cs typeface="Calibri"/>
              </a:rPr>
              <a:t>chunk</a:t>
            </a:r>
            <a:endParaRPr sz="3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5300">
              <a:latin typeface="Times New Roman"/>
              <a:cs typeface="Times New Roman"/>
            </a:endParaRPr>
          </a:p>
          <a:p>
            <a:pPr marL="12065" marR="5080" indent="-2540" algn="ctr">
              <a:lnSpc>
                <a:spcPts val="3879"/>
              </a:lnSpc>
            </a:pPr>
            <a:r>
              <a:rPr sz="3100" b="1" spc="120" dirty="0">
                <a:solidFill>
                  <a:srgbClr val="FFFFFF"/>
                </a:solidFill>
                <a:latin typeface="Calibri"/>
                <a:cs typeface="Calibri"/>
              </a:rPr>
              <a:t>Click </a:t>
            </a:r>
            <a:r>
              <a:rPr sz="3100" b="1" spc="70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3100" b="1" spc="90" dirty="0">
                <a:solidFill>
                  <a:srgbClr val="FFFFFF"/>
                </a:solidFill>
                <a:latin typeface="Calibri"/>
                <a:cs typeface="Calibri"/>
              </a:rPr>
              <a:t>.Rmd</a:t>
            </a:r>
            <a:r>
              <a:rPr sz="3100" b="1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b="1" spc="45" dirty="0">
                <a:solidFill>
                  <a:srgbClr val="FFFFFF"/>
                </a:solidFill>
                <a:latin typeface="Calibri"/>
                <a:cs typeface="Calibri"/>
              </a:rPr>
              <a:t>file  </a:t>
            </a:r>
            <a:r>
              <a:rPr sz="3100" b="1" spc="2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4950" b="1" spc="-1057" baseline="1515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b="1" spc="100" dirty="0">
                <a:solidFill>
                  <a:srgbClr val="FFFFFF"/>
                </a:solidFill>
                <a:latin typeface="Calibri"/>
                <a:cs typeface="Calibri"/>
              </a:rPr>
              <a:t>ok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50</a:t>
            </a:fld>
            <a:endParaRPr spc="-55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94742" y="7241529"/>
            <a:ext cx="1922780" cy="2936875"/>
          </a:xfrm>
          <a:prstGeom prst="rect">
            <a:avLst/>
          </a:prstGeom>
        </p:spPr>
        <p:txBody>
          <a:bodyPr vert="horz" wrap="square" lIns="0" tIns="47688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754"/>
              </a:spcBef>
            </a:pPr>
            <a:r>
              <a:rPr sz="6500" spc="-90" dirty="0">
                <a:latin typeface="Calibri"/>
                <a:cs typeface="Calibri"/>
              </a:rPr>
              <a:t>(Mac)</a:t>
            </a:r>
            <a:endParaRPr sz="6500">
              <a:latin typeface="Calibri"/>
              <a:cs typeface="Calibri"/>
            </a:endParaRPr>
          </a:p>
          <a:p>
            <a:pPr marL="5715" algn="ctr">
              <a:lnSpc>
                <a:spcPct val="100000"/>
              </a:lnSpc>
              <a:spcBef>
                <a:spcPts val="3660"/>
              </a:spcBef>
            </a:pPr>
            <a:r>
              <a:rPr sz="6500" spc="145" dirty="0">
                <a:latin typeface="Calibri"/>
                <a:cs typeface="Calibri"/>
              </a:rPr>
              <a:t>(PC)</a:t>
            </a:r>
            <a:endParaRPr sz="65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395481" y="908737"/>
            <a:ext cx="7334250" cy="1659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700" spc="225" dirty="0">
                <a:solidFill>
                  <a:srgbClr val="000000"/>
                </a:solidFill>
              </a:rPr>
              <a:t>Code</a:t>
            </a:r>
            <a:r>
              <a:rPr sz="10700" spc="-350" dirty="0">
                <a:solidFill>
                  <a:srgbClr val="000000"/>
                </a:solidFill>
              </a:rPr>
              <a:t> </a:t>
            </a:r>
            <a:r>
              <a:rPr sz="10700" spc="290" dirty="0">
                <a:solidFill>
                  <a:srgbClr val="000000"/>
                </a:solidFill>
              </a:rPr>
              <a:t>chunks</a:t>
            </a:r>
            <a:endParaRPr sz="10700"/>
          </a:p>
        </p:txBody>
      </p:sp>
      <p:sp>
        <p:nvSpPr>
          <p:cNvPr id="5" name="object 5"/>
          <p:cNvSpPr/>
          <p:nvPr/>
        </p:nvSpPr>
        <p:spPr>
          <a:xfrm>
            <a:off x="7971964" y="9135281"/>
            <a:ext cx="2677751" cy="1380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00682" y="9113615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2399464" y="0"/>
                </a:moveTo>
                <a:lnTo>
                  <a:pt x="194521" y="0"/>
                </a:lnTo>
                <a:lnTo>
                  <a:pt x="149919" y="5137"/>
                </a:lnTo>
                <a:lnTo>
                  <a:pt x="108976" y="19771"/>
                </a:lnTo>
                <a:lnTo>
                  <a:pt x="72858" y="42734"/>
                </a:lnTo>
                <a:lnTo>
                  <a:pt x="42734" y="72858"/>
                </a:lnTo>
                <a:lnTo>
                  <a:pt x="19771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1" y="1187833"/>
                </a:lnTo>
                <a:lnTo>
                  <a:pt x="42734" y="1223951"/>
                </a:lnTo>
                <a:lnTo>
                  <a:pt x="72858" y="1254075"/>
                </a:lnTo>
                <a:lnTo>
                  <a:pt x="108976" y="1277038"/>
                </a:lnTo>
                <a:lnTo>
                  <a:pt x="149919" y="1291672"/>
                </a:lnTo>
                <a:lnTo>
                  <a:pt x="194521" y="1296809"/>
                </a:lnTo>
                <a:lnTo>
                  <a:pt x="2399464" y="1296809"/>
                </a:lnTo>
                <a:lnTo>
                  <a:pt x="2444065" y="1291672"/>
                </a:lnTo>
                <a:lnTo>
                  <a:pt x="2485009" y="1277038"/>
                </a:lnTo>
                <a:lnTo>
                  <a:pt x="2521128" y="1254075"/>
                </a:lnTo>
                <a:lnTo>
                  <a:pt x="2551253" y="1223951"/>
                </a:lnTo>
                <a:lnTo>
                  <a:pt x="2574217" y="1187833"/>
                </a:lnTo>
                <a:lnTo>
                  <a:pt x="2588852" y="1146889"/>
                </a:lnTo>
                <a:lnTo>
                  <a:pt x="2593990" y="1102287"/>
                </a:lnTo>
                <a:lnTo>
                  <a:pt x="2593990" y="194521"/>
                </a:lnTo>
                <a:lnTo>
                  <a:pt x="2588852" y="149919"/>
                </a:lnTo>
                <a:lnTo>
                  <a:pt x="2574217" y="108976"/>
                </a:lnTo>
                <a:lnTo>
                  <a:pt x="2551253" y="72858"/>
                </a:lnTo>
                <a:lnTo>
                  <a:pt x="2521128" y="42734"/>
                </a:lnTo>
                <a:lnTo>
                  <a:pt x="2485009" y="19771"/>
                </a:lnTo>
                <a:lnTo>
                  <a:pt x="2444065" y="5137"/>
                </a:lnTo>
                <a:lnTo>
                  <a:pt x="23994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00682" y="9113615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194521" y="0"/>
                </a:moveTo>
                <a:lnTo>
                  <a:pt x="2399463" y="0"/>
                </a:lnTo>
                <a:lnTo>
                  <a:pt x="2444065" y="5137"/>
                </a:lnTo>
                <a:lnTo>
                  <a:pt x="2485008" y="19771"/>
                </a:lnTo>
                <a:lnTo>
                  <a:pt x="2521126" y="42734"/>
                </a:lnTo>
                <a:lnTo>
                  <a:pt x="2551250" y="72858"/>
                </a:lnTo>
                <a:lnTo>
                  <a:pt x="2574213" y="108975"/>
                </a:lnTo>
                <a:lnTo>
                  <a:pt x="2588847" y="149919"/>
                </a:lnTo>
                <a:lnTo>
                  <a:pt x="2593984" y="194521"/>
                </a:lnTo>
                <a:lnTo>
                  <a:pt x="2593984" y="1102287"/>
                </a:lnTo>
                <a:lnTo>
                  <a:pt x="2588847" y="1146889"/>
                </a:lnTo>
                <a:lnTo>
                  <a:pt x="2574213" y="1187833"/>
                </a:lnTo>
                <a:lnTo>
                  <a:pt x="2551250" y="1223951"/>
                </a:lnTo>
                <a:lnTo>
                  <a:pt x="2521126" y="1254075"/>
                </a:lnTo>
                <a:lnTo>
                  <a:pt x="2485008" y="1277038"/>
                </a:lnTo>
                <a:lnTo>
                  <a:pt x="2444065" y="1291672"/>
                </a:lnTo>
                <a:lnTo>
                  <a:pt x="2399463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39682" y="9113615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2193282" y="0"/>
                </a:moveTo>
                <a:lnTo>
                  <a:pt x="305929" y="0"/>
                </a:lnTo>
                <a:lnTo>
                  <a:pt x="256306" y="4004"/>
                </a:lnTo>
                <a:lnTo>
                  <a:pt x="209232" y="15596"/>
                </a:lnTo>
                <a:lnTo>
                  <a:pt x="165337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3"/>
                </a:lnTo>
                <a:lnTo>
                  <a:pt x="4004" y="256307"/>
                </a:lnTo>
                <a:lnTo>
                  <a:pt x="0" y="305930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7" y="1215282"/>
                </a:lnTo>
                <a:lnTo>
                  <a:pt x="209232" y="1233833"/>
                </a:lnTo>
                <a:lnTo>
                  <a:pt x="256306" y="1245426"/>
                </a:lnTo>
                <a:lnTo>
                  <a:pt x="305929" y="1249430"/>
                </a:lnTo>
                <a:lnTo>
                  <a:pt x="2193282" y="1249430"/>
                </a:lnTo>
                <a:lnTo>
                  <a:pt x="2242906" y="1245426"/>
                </a:lnTo>
                <a:lnTo>
                  <a:pt x="2289980" y="1233833"/>
                </a:lnTo>
                <a:lnTo>
                  <a:pt x="2333875" y="1215282"/>
                </a:lnTo>
                <a:lnTo>
                  <a:pt x="2373960" y="1190403"/>
                </a:lnTo>
                <a:lnTo>
                  <a:pt x="2409607" y="1159825"/>
                </a:lnTo>
                <a:lnTo>
                  <a:pt x="2440185" y="1124178"/>
                </a:lnTo>
                <a:lnTo>
                  <a:pt x="2465064" y="1084092"/>
                </a:lnTo>
                <a:lnTo>
                  <a:pt x="2483615" y="1040197"/>
                </a:lnTo>
                <a:lnTo>
                  <a:pt x="2495207" y="993123"/>
                </a:lnTo>
                <a:lnTo>
                  <a:pt x="2499211" y="943500"/>
                </a:lnTo>
                <a:lnTo>
                  <a:pt x="2499211" y="305930"/>
                </a:lnTo>
                <a:lnTo>
                  <a:pt x="2495207" y="256307"/>
                </a:lnTo>
                <a:lnTo>
                  <a:pt x="2483615" y="209233"/>
                </a:lnTo>
                <a:lnTo>
                  <a:pt x="2465064" y="165337"/>
                </a:lnTo>
                <a:lnTo>
                  <a:pt x="2440185" y="125251"/>
                </a:lnTo>
                <a:lnTo>
                  <a:pt x="2409607" y="89604"/>
                </a:lnTo>
                <a:lnTo>
                  <a:pt x="2373960" y="59026"/>
                </a:lnTo>
                <a:lnTo>
                  <a:pt x="2333875" y="34147"/>
                </a:lnTo>
                <a:lnTo>
                  <a:pt x="2289980" y="15596"/>
                </a:lnTo>
                <a:lnTo>
                  <a:pt x="2242906" y="4004"/>
                </a:lnTo>
                <a:lnTo>
                  <a:pt x="2193282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39682" y="9113615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305930" y="0"/>
                </a:moveTo>
                <a:lnTo>
                  <a:pt x="2193282" y="0"/>
                </a:lnTo>
                <a:lnTo>
                  <a:pt x="2242906" y="4004"/>
                </a:lnTo>
                <a:lnTo>
                  <a:pt x="2289980" y="15596"/>
                </a:lnTo>
                <a:lnTo>
                  <a:pt x="2333875" y="34147"/>
                </a:lnTo>
                <a:lnTo>
                  <a:pt x="2373961" y="59026"/>
                </a:lnTo>
                <a:lnTo>
                  <a:pt x="2409608" y="89604"/>
                </a:lnTo>
                <a:lnTo>
                  <a:pt x="2440186" y="125251"/>
                </a:lnTo>
                <a:lnTo>
                  <a:pt x="2465065" y="165337"/>
                </a:lnTo>
                <a:lnTo>
                  <a:pt x="2483616" y="209232"/>
                </a:lnTo>
                <a:lnTo>
                  <a:pt x="2495208" y="256306"/>
                </a:lnTo>
                <a:lnTo>
                  <a:pt x="2499212" y="305930"/>
                </a:lnTo>
                <a:lnTo>
                  <a:pt x="2499212" y="943499"/>
                </a:lnTo>
                <a:lnTo>
                  <a:pt x="2495208" y="993123"/>
                </a:lnTo>
                <a:lnTo>
                  <a:pt x="2483616" y="1040197"/>
                </a:lnTo>
                <a:lnTo>
                  <a:pt x="2465065" y="1084092"/>
                </a:lnTo>
                <a:lnTo>
                  <a:pt x="2440186" y="1124178"/>
                </a:lnTo>
                <a:lnTo>
                  <a:pt x="2409608" y="1159825"/>
                </a:lnTo>
                <a:lnTo>
                  <a:pt x="2373961" y="1190403"/>
                </a:lnTo>
                <a:lnTo>
                  <a:pt x="2333875" y="1215282"/>
                </a:lnTo>
                <a:lnTo>
                  <a:pt x="2289980" y="1233833"/>
                </a:lnTo>
                <a:lnTo>
                  <a:pt x="2242906" y="1245425"/>
                </a:lnTo>
                <a:lnTo>
                  <a:pt x="2193282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63469" y="9135281"/>
            <a:ext cx="2677751" cy="1380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92186" y="9113615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2399463" y="0"/>
                </a:moveTo>
                <a:lnTo>
                  <a:pt x="194521" y="0"/>
                </a:lnTo>
                <a:lnTo>
                  <a:pt x="149919" y="5137"/>
                </a:lnTo>
                <a:lnTo>
                  <a:pt x="108976" y="19771"/>
                </a:lnTo>
                <a:lnTo>
                  <a:pt x="72858" y="42734"/>
                </a:lnTo>
                <a:lnTo>
                  <a:pt x="42734" y="72858"/>
                </a:lnTo>
                <a:lnTo>
                  <a:pt x="19771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1" y="1187833"/>
                </a:lnTo>
                <a:lnTo>
                  <a:pt x="42734" y="1223951"/>
                </a:lnTo>
                <a:lnTo>
                  <a:pt x="72858" y="1254075"/>
                </a:lnTo>
                <a:lnTo>
                  <a:pt x="108976" y="1277038"/>
                </a:lnTo>
                <a:lnTo>
                  <a:pt x="149919" y="1291672"/>
                </a:lnTo>
                <a:lnTo>
                  <a:pt x="194521" y="1296809"/>
                </a:lnTo>
                <a:lnTo>
                  <a:pt x="2399463" y="1296809"/>
                </a:lnTo>
                <a:lnTo>
                  <a:pt x="2444065" y="1291672"/>
                </a:lnTo>
                <a:lnTo>
                  <a:pt x="2485008" y="1277038"/>
                </a:lnTo>
                <a:lnTo>
                  <a:pt x="2521126" y="1254075"/>
                </a:lnTo>
                <a:lnTo>
                  <a:pt x="2551250" y="1223951"/>
                </a:lnTo>
                <a:lnTo>
                  <a:pt x="2574213" y="1187833"/>
                </a:lnTo>
                <a:lnTo>
                  <a:pt x="2588847" y="1146889"/>
                </a:lnTo>
                <a:lnTo>
                  <a:pt x="2593984" y="1102287"/>
                </a:lnTo>
                <a:lnTo>
                  <a:pt x="2593984" y="194521"/>
                </a:lnTo>
                <a:lnTo>
                  <a:pt x="2588847" y="149919"/>
                </a:lnTo>
                <a:lnTo>
                  <a:pt x="2574213" y="108976"/>
                </a:lnTo>
                <a:lnTo>
                  <a:pt x="2551250" y="72858"/>
                </a:lnTo>
                <a:lnTo>
                  <a:pt x="2521126" y="42734"/>
                </a:lnTo>
                <a:lnTo>
                  <a:pt x="2485008" y="19771"/>
                </a:lnTo>
                <a:lnTo>
                  <a:pt x="2444065" y="5137"/>
                </a:lnTo>
                <a:lnTo>
                  <a:pt x="23994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92186" y="9113615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194521" y="0"/>
                </a:moveTo>
                <a:lnTo>
                  <a:pt x="2399463" y="0"/>
                </a:lnTo>
                <a:lnTo>
                  <a:pt x="2444065" y="5137"/>
                </a:lnTo>
                <a:lnTo>
                  <a:pt x="2485008" y="19771"/>
                </a:lnTo>
                <a:lnTo>
                  <a:pt x="2521126" y="42734"/>
                </a:lnTo>
                <a:lnTo>
                  <a:pt x="2551250" y="72858"/>
                </a:lnTo>
                <a:lnTo>
                  <a:pt x="2574213" y="108975"/>
                </a:lnTo>
                <a:lnTo>
                  <a:pt x="2588847" y="149919"/>
                </a:lnTo>
                <a:lnTo>
                  <a:pt x="2593984" y="194521"/>
                </a:lnTo>
                <a:lnTo>
                  <a:pt x="2593984" y="1102287"/>
                </a:lnTo>
                <a:lnTo>
                  <a:pt x="2588847" y="1146889"/>
                </a:lnTo>
                <a:lnTo>
                  <a:pt x="2574213" y="1187833"/>
                </a:lnTo>
                <a:lnTo>
                  <a:pt x="2551250" y="1223951"/>
                </a:lnTo>
                <a:lnTo>
                  <a:pt x="2521126" y="1254075"/>
                </a:lnTo>
                <a:lnTo>
                  <a:pt x="2485008" y="1277038"/>
                </a:lnTo>
                <a:lnTo>
                  <a:pt x="2444065" y="1291672"/>
                </a:lnTo>
                <a:lnTo>
                  <a:pt x="2399463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31186" y="9113615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2193282" y="0"/>
                </a:moveTo>
                <a:lnTo>
                  <a:pt x="305929" y="0"/>
                </a:lnTo>
                <a:lnTo>
                  <a:pt x="256306" y="4004"/>
                </a:lnTo>
                <a:lnTo>
                  <a:pt x="209232" y="15596"/>
                </a:lnTo>
                <a:lnTo>
                  <a:pt x="165337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3"/>
                </a:lnTo>
                <a:lnTo>
                  <a:pt x="4004" y="256307"/>
                </a:lnTo>
                <a:lnTo>
                  <a:pt x="0" y="305930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7" y="1215282"/>
                </a:lnTo>
                <a:lnTo>
                  <a:pt x="209232" y="1233833"/>
                </a:lnTo>
                <a:lnTo>
                  <a:pt x="256306" y="1245426"/>
                </a:lnTo>
                <a:lnTo>
                  <a:pt x="305929" y="1249430"/>
                </a:lnTo>
                <a:lnTo>
                  <a:pt x="2193282" y="1249430"/>
                </a:lnTo>
                <a:lnTo>
                  <a:pt x="2242906" y="1245426"/>
                </a:lnTo>
                <a:lnTo>
                  <a:pt x="2289980" y="1233833"/>
                </a:lnTo>
                <a:lnTo>
                  <a:pt x="2333875" y="1215282"/>
                </a:lnTo>
                <a:lnTo>
                  <a:pt x="2373961" y="1190403"/>
                </a:lnTo>
                <a:lnTo>
                  <a:pt x="2409608" y="1159825"/>
                </a:lnTo>
                <a:lnTo>
                  <a:pt x="2440186" y="1124178"/>
                </a:lnTo>
                <a:lnTo>
                  <a:pt x="2465065" y="1084092"/>
                </a:lnTo>
                <a:lnTo>
                  <a:pt x="2483616" y="1040197"/>
                </a:lnTo>
                <a:lnTo>
                  <a:pt x="2495208" y="993123"/>
                </a:lnTo>
                <a:lnTo>
                  <a:pt x="2499212" y="943500"/>
                </a:lnTo>
                <a:lnTo>
                  <a:pt x="2499212" y="305930"/>
                </a:lnTo>
                <a:lnTo>
                  <a:pt x="2495208" y="256307"/>
                </a:lnTo>
                <a:lnTo>
                  <a:pt x="2483616" y="209233"/>
                </a:lnTo>
                <a:lnTo>
                  <a:pt x="2465065" y="165337"/>
                </a:lnTo>
                <a:lnTo>
                  <a:pt x="2440186" y="125251"/>
                </a:lnTo>
                <a:lnTo>
                  <a:pt x="2409608" y="89604"/>
                </a:lnTo>
                <a:lnTo>
                  <a:pt x="2373961" y="59026"/>
                </a:lnTo>
                <a:lnTo>
                  <a:pt x="2333875" y="34147"/>
                </a:lnTo>
                <a:lnTo>
                  <a:pt x="2289980" y="15596"/>
                </a:lnTo>
                <a:lnTo>
                  <a:pt x="2242906" y="4004"/>
                </a:lnTo>
                <a:lnTo>
                  <a:pt x="2193282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31186" y="9113615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305930" y="0"/>
                </a:moveTo>
                <a:lnTo>
                  <a:pt x="2193282" y="0"/>
                </a:lnTo>
                <a:lnTo>
                  <a:pt x="2242906" y="4004"/>
                </a:lnTo>
                <a:lnTo>
                  <a:pt x="2289980" y="15596"/>
                </a:lnTo>
                <a:lnTo>
                  <a:pt x="2333875" y="34147"/>
                </a:lnTo>
                <a:lnTo>
                  <a:pt x="2373961" y="59026"/>
                </a:lnTo>
                <a:lnTo>
                  <a:pt x="2409608" y="89604"/>
                </a:lnTo>
                <a:lnTo>
                  <a:pt x="2440186" y="125251"/>
                </a:lnTo>
                <a:lnTo>
                  <a:pt x="2465065" y="165337"/>
                </a:lnTo>
                <a:lnTo>
                  <a:pt x="2483616" y="209232"/>
                </a:lnTo>
                <a:lnTo>
                  <a:pt x="2495208" y="256306"/>
                </a:lnTo>
                <a:lnTo>
                  <a:pt x="2499212" y="305930"/>
                </a:lnTo>
                <a:lnTo>
                  <a:pt x="2499212" y="943499"/>
                </a:lnTo>
                <a:lnTo>
                  <a:pt x="2495208" y="993123"/>
                </a:lnTo>
                <a:lnTo>
                  <a:pt x="2483616" y="1040197"/>
                </a:lnTo>
                <a:lnTo>
                  <a:pt x="2465065" y="1084092"/>
                </a:lnTo>
                <a:lnTo>
                  <a:pt x="2440186" y="1124178"/>
                </a:lnTo>
                <a:lnTo>
                  <a:pt x="2409608" y="1159825"/>
                </a:lnTo>
                <a:lnTo>
                  <a:pt x="2373961" y="1190403"/>
                </a:lnTo>
                <a:lnTo>
                  <a:pt x="2333875" y="1215282"/>
                </a:lnTo>
                <a:lnTo>
                  <a:pt x="2289980" y="1233833"/>
                </a:lnTo>
                <a:lnTo>
                  <a:pt x="2242906" y="1245425"/>
                </a:lnTo>
                <a:lnTo>
                  <a:pt x="2193282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416888" y="9135281"/>
            <a:ext cx="1609735" cy="1380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445599" y="9113615"/>
            <a:ext cx="1526540" cy="1297305"/>
          </a:xfrm>
          <a:custGeom>
            <a:avLst/>
            <a:gdLst/>
            <a:ahLst/>
            <a:cxnLst/>
            <a:rect l="l" t="t" r="r" b="b"/>
            <a:pathLst>
              <a:path w="1526540" h="1297304">
                <a:moveTo>
                  <a:pt x="1331446" y="0"/>
                </a:moveTo>
                <a:lnTo>
                  <a:pt x="194528" y="0"/>
                </a:lnTo>
                <a:lnTo>
                  <a:pt x="149925" y="5137"/>
                </a:lnTo>
                <a:lnTo>
                  <a:pt x="108981" y="19771"/>
                </a:lnTo>
                <a:lnTo>
                  <a:pt x="72862" y="42734"/>
                </a:lnTo>
                <a:lnTo>
                  <a:pt x="42736" y="72858"/>
                </a:lnTo>
                <a:lnTo>
                  <a:pt x="19772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2" y="1187833"/>
                </a:lnTo>
                <a:lnTo>
                  <a:pt x="42736" y="1223951"/>
                </a:lnTo>
                <a:lnTo>
                  <a:pt x="72862" y="1254075"/>
                </a:lnTo>
                <a:lnTo>
                  <a:pt x="108981" y="1277038"/>
                </a:lnTo>
                <a:lnTo>
                  <a:pt x="149925" y="1291672"/>
                </a:lnTo>
                <a:lnTo>
                  <a:pt x="194528" y="1296809"/>
                </a:lnTo>
                <a:lnTo>
                  <a:pt x="1331446" y="1296809"/>
                </a:lnTo>
                <a:lnTo>
                  <a:pt x="1376048" y="1291672"/>
                </a:lnTo>
                <a:lnTo>
                  <a:pt x="1416993" y="1277038"/>
                </a:lnTo>
                <a:lnTo>
                  <a:pt x="1453112" y="1254075"/>
                </a:lnTo>
                <a:lnTo>
                  <a:pt x="1483237" y="1223951"/>
                </a:lnTo>
                <a:lnTo>
                  <a:pt x="1506201" y="1187833"/>
                </a:lnTo>
                <a:lnTo>
                  <a:pt x="1520836" y="1146889"/>
                </a:lnTo>
                <a:lnTo>
                  <a:pt x="1525974" y="1102287"/>
                </a:lnTo>
                <a:lnTo>
                  <a:pt x="1525974" y="194521"/>
                </a:lnTo>
                <a:lnTo>
                  <a:pt x="1520836" y="149919"/>
                </a:lnTo>
                <a:lnTo>
                  <a:pt x="1506201" y="108976"/>
                </a:lnTo>
                <a:lnTo>
                  <a:pt x="1483237" y="72858"/>
                </a:lnTo>
                <a:lnTo>
                  <a:pt x="1453112" y="42734"/>
                </a:lnTo>
                <a:lnTo>
                  <a:pt x="1416993" y="19771"/>
                </a:lnTo>
                <a:lnTo>
                  <a:pt x="1376048" y="5137"/>
                </a:lnTo>
                <a:lnTo>
                  <a:pt x="13314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445599" y="9113615"/>
            <a:ext cx="1526540" cy="1297305"/>
          </a:xfrm>
          <a:custGeom>
            <a:avLst/>
            <a:gdLst/>
            <a:ahLst/>
            <a:cxnLst/>
            <a:rect l="l" t="t" r="r" b="b"/>
            <a:pathLst>
              <a:path w="1526540" h="1297304">
                <a:moveTo>
                  <a:pt x="194521" y="0"/>
                </a:moveTo>
                <a:lnTo>
                  <a:pt x="1331447" y="0"/>
                </a:lnTo>
                <a:lnTo>
                  <a:pt x="1376049" y="5137"/>
                </a:lnTo>
                <a:lnTo>
                  <a:pt x="1416992" y="19771"/>
                </a:lnTo>
                <a:lnTo>
                  <a:pt x="1453110" y="42734"/>
                </a:lnTo>
                <a:lnTo>
                  <a:pt x="1483234" y="72858"/>
                </a:lnTo>
                <a:lnTo>
                  <a:pt x="1506196" y="108975"/>
                </a:lnTo>
                <a:lnTo>
                  <a:pt x="1520830" y="149919"/>
                </a:lnTo>
                <a:lnTo>
                  <a:pt x="1525968" y="194521"/>
                </a:lnTo>
                <a:lnTo>
                  <a:pt x="1525968" y="1102287"/>
                </a:lnTo>
                <a:lnTo>
                  <a:pt x="1520830" y="1146889"/>
                </a:lnTo>
                <a:lnTo>
                  <a:pt x="1506196" y="1187833"/>
                </a:lnTo>
                <a:lnTo>
                  <a:pt x="1483234" y="1223951"/>
                </a:lnTo>
                <a:lnTo>
                  <a:pt x="1453110" y="1254075"/>
                </a:lnTo>
                <a:lnTo>
                  <a:pt x="1416992" y="1277038"/>
                </a:lnTo>
                <a:lnTo>
                  <a:pt x="1376049" y="1291672"/>
                </a:lnTo>
                <a:lnTo>
                  <a:pt x="1331447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484602" y="9113615"/>
            <a:ext cx="1437005" cy="1249680"/>
          </a:xfrm>
          <a:custGeom>
            <a:avLst/>
            <a:gdLst/>
            <a:ahLst/>
            <a:cxnLst/>
            <a:rect l="l" t="t" r="r" b="b"/>
            <a:pathLst>
              <a:path w="1437004" h="1249679">
                <a:moveTo>
                  <a:pt x="1130981" y="0"/>
                </a:moveTo>
                <a:lnTo>
                  <a:pt x="305927" y="0"/>
                </a:lnTo>
                <a:lnTo>
                  <a:pt x="256305" y="4004"/>
                </a:lnTo>
                <a:lnTo>
                  <a:pt x="209231" y="15596"/>
                </a:lnTo>
                <a:lnTo>
                  <a:pt x="165336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3"/>
                </a:lnTo>
                <a:lnTo>
                  <a:pt x="4004" y="256307"/>
                </a:lnTo>
                <a:lnTo>
                  <a:pt x="0" y="305930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6" y="1215282"/>
                </a:lnTo>
                <a:lnTo>
                  <a:pt x="209231" y="1233833"/>
                </a:lnTo>
                <a:lnTo>
                  <a:pt x="256305" y="1245426"/>
                </a:lnTo>
                <a:lnTo>
                  <a:pt x="305927" y="1249430"/>
                </a:lnTo>
                <a:lnTo>
                  <a:pt x="1130981" y="1249430"/>
                </a:lnTo>
                <a:lnTo>
                  <a:pt x="1180604" y="1245426"/>
                </a:lnTo>
                <a:lnTo>
                  <a:pt x="1227677" y="1233833"/>
                </a:lnTo>
                <a:lnTo>
                  <a:pt x="1271572" y="1215282"/>
                </a:lnTo>
                <a:lnTo>
                  <a:pt x="1311657" y="1190403"/>
                </a:lnTo>
                <a:lnTo>
                  <a:pt x="1347304" y="1159825"/>
                </a:lnTo>
                <a:lnTo>
                  <a:pt x="1377882" y="1124178"/>
                </a:lnTo>
                <a:lnTo>
                  <a:pt x="1402761" y="1084092"/>
                </a:lnTo>
                <a:lnTo>
                  <a:pt x="1421312" y="1040197"/>
                </a:lnTo>
                <a:lnTo>
                  <a:pt x="1432905" y="993123"/>
                </a:lnTo>
                <a:lnTo>
                  <a:pt x="1436909" y="943500"/>
                </a:lnTo>
                <a:lnTo>
                  <a:pt x="1436909" y="305930"/>
                </a:lnTo>
                <a:lnTo>
                  <a:pt x="1432905" y="256307"/>
                </a:lnTo>
                <a:lnTo>
                  <a:pt x="1421312" y="209233"/>
                </a:lnTo>
                <a:lnTo>
                  <a:pt x="1402761" y="165337"/>
                </a:lnTo>
                <a:lnTo>
                  <a:pt x="1377882" y="125251"/>
                </a:lnTo>
                <a:lnTo>
                  <a:pt x="1347304" y="89604"/>
                </a:lnTo>
                <a:lnTo>
                  <a:pt x="1311657" y="59026"/>
                </a:lnTo>
                <a:lnTo>
                  <a:pt x="1271572" y="34147"/>
                </a:lnTo>
                <a:lnTo>
                  <a:pt x="1227677" y="15596"/>
                </a:lnTo>
                <a:lnTo>
                  <a:pt x="1180604" y="4004"/>
                </a:lnTo>
                <a:lnTo>
                  <a:pt x="1130981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484602" y="9113615"/>
            <a:ext cx="1437005" cy="1249680"/>
          </a:xfrm>
          <a:custGeom>
            <a:avLst/>
            <a:gdLst/>
            <a:ahLst/>
            <a:cxnLst/>
            <a:rect l="l" t="t" r="r" b="b"/>
            <a:pathLst>
              <a:path w="1437004" h="1249679">
                <a:moveTo>
                  <a:pt x="305930" y="0"/>
                </a:moveTo>
                <a:lnTo>
                  <a:pt x="1130984" y="0"/>
                </a:lnTo>
                <a:lnTo>
                  <a:pt x="1180607" y="4004"/>
                </a:lnTo>
                <a:lnTo>
                  <a:pt x="1227681" y="15596"/>
                </a:lnTo>
                <a:lnTo>
                  <a:pt x="1271576" y="34147"/>
                </a:lnTo>
                <a:lnTo>
                  <a:pt x="1311662" y="59026"/>
                </a:lnTo>
                <a:lnTo>
                  <a:pt x="1347309" y="89604"/>
                </a:lnTo>
                <a:lnTo>
                  <a:pt x="1377887" y="125251"/>
                </a:lnTo>
                <a:lnTo>
                  <a:pt x="1402766" y="165337"/>
                </a:lnTo>
                <a:lnTo>
                  <a:pt x="1421317" y="209232"/>
                </a:lnTo>
                <a:lnTo>
                  <a:pt x="1432910" y="256306"/>
                </a:lnTo>
                <a:lnTo>
                  <a:pt x="1436914" y="305930"/>
                </a:lnTo>
                <a:lnTo>
                  <a:pt x="1436914" y="943499"/>
                </a:lnTo>
                <a:lnTo>
                  <a:pt x="1432910" y="993123"/>
                </a:lnTo>
                <a:lnTo>
                  <a:pt x="1421317" y="1040197"/>
                </a:lnTo>
                <a:lnTo>
                  <a:pt x="1402766" y="1084092"/>
                </a:lnTo>
                <a:lnTo>
                  <a:pt x="1377887" y="1124178"/>
                </a:lnTo>
                <a:lnTo>
                  <a:pt x="1347309" y="1159825"/>
                </a:lnTo>
                <a:lnTo>
                  <a:pt x="1311662" y="1190403"/>
                </a:lnTo>
                <a:lnTo>
                  <a:pt x="1271576" y="1215282"/>
                </a:lnTo>
                <a:lnTo>
                  <a:pt x="1227681" y="1233833"/>
                </a:lnTo>
                <a:lnTo>
                  <a:pt x="1180607" y="1245425"/>
                </a:lnTo>
                <a:lnTo>
                  <a:pt x="1130984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971964" y="7505301"/>
            <a:ext cx="2677751" cy="1380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00682" y="7483634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2399464" y="0"/>
                </a:moveTo>
                <a:lnTo>
                  <a:pt x="194521" y="0"/>
                </a:lnTo>
                <a:lnTo>
                  <a:pt x="149919" y="5137"/>
                </a:lnTo>
                <a:lnTo>
                  <a:pt x="108976" y="19771"/>
                </a:lnTo>
                <a:lnTo>
                  <a:pt x="72858" y="42734"/>
                </a:lnTo>
                <a:lnTo>
                  <a:pt x="42734" y="72858"/>
                </a:lnTo>
                <a:lnTo>
                  <a:pt x="19771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1" y="1187833"/>
                </a:lnTo>
                <a:lnTo>
                  <a:pt x="42734" y="1223951"/>
                </a:lnTo>
                <a:lnTo>
                  <a:pt x="72858" y="1254075"/>
                </a:lnTo>
                <a:lnTo>
                  <a:pt x="108976" y="1277038"/>
                </a:lnTo>
                <a:lnTo>
                  <a:pt x="149919" y="1291672"/>
                </a:lnTo>
                <a:lnTo>
                  <a:pt x="194521" y="1296809"/>
                </a:lnTo>
                <a:lnTo>
                  <a:pt x="2399464" y="1296809"/>
                </a:lnTo>
                <a:lnTo>
                  <a:pt x="2444065" y="1291672"/>
                </a:lnTo>
                <a:lnTo>
                  <a:pt x="2485009" y="1277038"/>
                </a:lnTo>
                <a:lnTo>
                  <a:pt x="2521128" y="1254075"/>
                </a:lnTo>
                <a:lnTo>
                  <a:pt x="2551253" y="1223951"/>
                </a:lnTo>
                <a:lnTo>
                  <a:pt x="2574217" y="1187833"/>
                </a:lnTo>
                <a:lnTo>
                  <a:pt x="2588852" y="1146889"/>
                </a:lnTo>
                <a:lnTo>
                  <a:pt x="2593990" y="1102287"/>
                </a:lnTo>
                <a:lnTo>
                  <a:pt x="2593990" y="194521"/>
                </a:lnTo>
                <a:lnTo>
                  <a:pt x="2588852" y="149919"/>
                </a:lnTo>
                <a:lnTo>
                  <a:pt x="2574217" y="108976"/>
                </a:lnTo>
                <a:lnTo>
                  <a:pt x="2551253" y="72858"/>
                </a:lnTo>
                <a:lnTo>
                  <a:pt x="2521128" y="42734"/>
                </a:lnTo>
                <a:lnTo>
                  <a:pt x="2485009" y="19771"/>
                </a:lnTo>
                <a:lnTo>
                  <a:pt x="2444065" y="5137"/>
                </a:lnTo>
                <a:lnTo>
                  <a:pt x="23994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00682" y="7483634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194521" y="0"/>
                </a:moveTo>
                <a:lnTo>
                  <a:pt x="2399463" y="0"/>
                </a:lnTo>
                <a:lnTo>
                  <a:pt x="2444065" y="5137"/>
                </a:lnTo>
                <a:lnTo>
                  <a:pt x="2485008" y="19771"/>
                </a:lnTo>
                <a:lnTo>
                  <a:pt x="2521126" y="42734"/>
                </a:lnTo>
                <a:lnTo>
                  <a:pt x="2551250" y="72858"/>
                </a:lnTo>
                <a:lnTo>
                  <a:pt x="2574213" y="108975"/>
                </a:lnTo>
                <a:lnTo>
                  <a:pt x="2588847" y="149919"/>
                </a:lnTo>
                <a:lnTo>
                  <a:pt x="2593984" y="194521"/>
                </a:lnTo>
                <a:lnTo>
                  <a:pt x="2593984" y="1102287"/>
                </a:lnTo>
                <a:lnTo>
                  <a:pt x="2588847" y="1146889"/>
                </a:lnTo>
                <a:lnTo>
                  <a:pt x="2574213" y="1187833"/>
                </a:lnTo>
                <a:lnTo>
                  <a:pt x="2551250" y="1223951"/>
                </a:lnTo>
                <a:lnTo>
                  <a:pt x="2521126" y="1254075"/>
                </a:lnTo>
                <a:lnTo>
                  <a:pt x="2485008" y="1277038"/>
                </a:lnTo>
                <a:lnTo>
                  <a:pt x="2444065" y="1291672"/>
                </a:lnTo>
                <a:lnTo>
                  <a:pt x="2399463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39682" y="7483634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2193282" y="0"/>
                </a:moveTo>
                <a:lnTo>
                  <a:pt x="305929" y="0"/>
                </a:lnTo>
                <a:lnTo>
                  <a:pt x="256306" y="4004"/>
                </a:lnTo>
                <a:lnTo>
                  <a:pt x="209232" y="15596"/>
                </a:lnTo>
                <a:lnTo>
                  <a:pt x="165337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3"/>
                </a:lnTo>
                <a:lnTo>
                  <a:pt x="4004" y="256307"/>
                </a:lnTo>
                <a:lnTo>
                  <a:pt x="0" y="305930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7" y="1215282"/>
                </a:lnTo>
                <a:lnTo>
                  <a:pt x="209232" y="1233833"/>
                </a:lnTo>
                <a:lnTo>
                  <a:pt x="256306" y="1245425"/>
                </a:lnTo>
                <a:lnTo>
                  <a:pt x="305929" y="1249430"/>
                </a:lnTo>
                <a:lnTo>
                  <a:pt x="2193282" y="1249430"/>
                </a:lnTo>
                <a:lnTo>
                  <a:pt x="2242906" y="1245425"/>
                </a:lnTo>
                <a:lnTo>
                  <a:pt x="2289980" y="1233833"/>
                </a:lnTo>
                <a:lnTo>
                  <a:pt x="2333875" y="1215282"/>
                </a:lnTo>
                <a:lnTo>
                  <a:pt x="2373960" y="1190403"/>
                </a:lnTo>
                <a:lnTo>
                  <a:pt x="2409607" y="1159825"/>
                </a:lnTo>
                <a:lnTo>
                  <a:pt x="2440185" y="1124178"/>
                </a:lnTo>
                <a:lnTo>
                  <a:pt x="2465064" y="1084092"/>
                </a:lnTo>
                <a:lnTo>
                  <a:pt x="2483615" y="1040197"/>
                </a:lnTo>
                <a:lnTo>
                  <a:pt x="2495207" y="993123"/>
                </a:lnTo>
                <a:lnTo>
                  <a:pt x="2499211" y="943500"/>
                </a:lnTo>
                <a:lnTo>
                  <a:pt x="2499211" y="305930"/>
                </a:lnTo>
                <a:lnTo>
                  <a:pt x="2495207" y="256307"/>
                </a:lnTo>
                <a:lnTo>
                  <a:pt x="2483615" y="209233"/>
                </a:lnTo>
                <a:lnTo>
                  <a:pt x="2465064" y="165337"/>
                </a:lnTo>
                <a:lnTo>
                  <a:pt x="2440185" y="125251"/>
                </a:lnTo>
                <a:lnTo>
                  <a:pt x="2409607" y="89604"/>
                </a:lnTo>
                <a:lnTo>
                  <a:pt x="2373960" y="59026"/>
                </a:lnTo>
                <a:lnTo>
                  <a:pt x="2333875" y="34147"/>
                </a:lnTo>
                <a:lnTo>
                  <a:pt x="2289980" y="15596"/>
                </a:lnTo>
                <a:lnTo>
                  <a:pt x="2242906" y="4004"/>
                </a:lnTo>
                <a:lnTo>
                  <a:pt x="2193282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039682" y="7483634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305930" y="0"/>
                </a:moveTo>
                <a:lnTo>
                  <a:pt x="2193282" y="0"/>
                </a:lnTo>
                <a:lnTo>
                  <a:pt x="2242906" y="4004"/>
                </a:lnTo>
                <a:lnTo>
                  <a:pt x="2289980" y="15596"/>
                </a:lnTo>
                <a:lnTo>
                  <a:pt x="2333875" y="34147"/>
                </a:lnTo>
                <a:lnTo>
                  <a:pt x="2373961" y="59026"/>
                </a:lnTo>
                <a:lnTo>
                  <a:pt x="2409608" y="89604"/>
                </a:lnTo>
                <a:lnTo>
                  <a:pt x="2440186" y="125251"/>
                </a:lnTo>
                <a:lnTo>
                  <a:pt x="2465065" y="165337"/>
                </a:lnTo>
                <a:lnTo>
                  <a:pt x="2483616" y="209232"/>
                </a:lnTo>
                <a:lnTo>
                  <a:pt x="2495208" y="256306"/>
                </a:lnTo>
                <a:lnTo>
                  <a:pt x="2499212" y="305930"/>
                </a:lnTo>
                <a:lnTo>
                  <a:pt x="2499212" y="943499"/>
                </a:lnTo>
                <a:lnTo>
                  <a:pt x="2495208" y="993123"/>
                </a:lnTo>
                <a:lnTo>
                  <a:pt x="2483616" y="1040197"/>
                </a:lnTo>
                <a:lnTo>
                  <a:pt x="2465065" y="1084092"/>
                </a:lnTo>
                <a:lnTo>
                  <a:pt x="2440186" y="1124178"/>
                </a:lnTo>
                <a:lnTo>
                  <a:pt x="2409608" y="1159825"/>
                </a:lnTo>
                <a:lnTo>
                  <a:pt x="2373961" y="1190403"/>
                </a:lnTo>
                <a:lnTo>
                  <a:pt x="2333875" y="1215282"/>
                </a:lnTo>
                <a:lnTo>
                  <a:pt x="2289980" y="1233833"/>
                </a:lnTo>
                <a:lnTo>
                  <a:pt x="2242906" y="1245425"/>
                </a:lnTo>
                <a:lnTo>
                  <a:pt x="2193282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542013" y="6948344"/>
            <a:ext cx="1492885" cy="3292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1615" marR="5080" indent="-209550">
              <a:lnSpc>
                <a:spcPct val="155300"/>
              </a:lnSpc>
              <a:spcBef>
                <a:spcPts val="95"/>
              </a:spcBef>
            </a:pPr>
            <a:r>
              <a:rPr sz="6900" spc="114" dirty="0">
                <a:solidFill>
                  <a:srgbClr val="FFFFFF"/>
                </a:solidFill>
                <a:latin typeface="Arial"/>
                <a:cs typeface="Arial"/>
              </a:rPr>
              <a:t>Opt  </a:t>
            </a:r>
            <a:r>
              <a:rPr sz="6900" spc="50" dirty="0">
                <a:solidFill>
                  <a:srgbClr val="FFFFFF"/>
                </a:solidFill>
                <a:latin typeface="Arial"/>
                <a:cs typeface="Arial"/>
              </a:rPr>
              <a:t>Alt</a:t>
            </a:r>
            <a:endParaRPr sz="69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463469" y="7522225"/>
            <a:ext cx="2677751" cy="1380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492186" y="7500559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2399463" y="0"/>
                </a:moveTo>
                <a:lnTo>
                  <a:pt x="194521" y="0"/>
                </a:lnTo>
                <a:lnTo>
                  <a:pt x="149919" y="5137"/>
                </a:lnTo>
                <a:lnTo>
                  <a:pt x="108976" y="19771"/>
                </a:lnTo>
                <a:lnTo>
                  <a:pt x="72858" y="42734"/>
                </a:lnTo>
                <a:lnTo>
                  <a:pt x="42734" y="72858"/>
                </a:lnTo>
                <a:lnTo>
                  <a:pt x="19771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1" y="1187833"/>
                </a:lnTo>
                <a:lnTo>
                  <a:pt x="42734" y="1223950"/>
                </a:lnTo>
                <a:lnTo>
                  <a:pt x="72858" y="1254074"/>
                </a:lnTo>
                <a:lnTo>
                  <a:pt x="108976" y="1277037"/>
                </a:lnTo>
                <a:lnTo>
                  <a:pt x="149919" y="1291671"/>
                </a:lnTo>
                <a:lnTo>
                  <a:pt x="194521" y="1296808"/>
                </a:lnTo>
                <a:lnTo>
                  <a:pt x="2399463" y="1296808"/>
                </a:lnTo>
                <a:lnTo>
                  <a:pt x="2444065" y="1291671"/>
                </a:lnTo>
                <a:lnTo>
                  <a:pt x="2485008" y="1277037"/>
                </a:lnTo>
                <a:lnTo>
                  <a:pt x="2521126" y="1254074"/>
                </a:lnTo>
                <a:lnTo>
                  <a:pt x="2551250" y="1223950"/>
                </a:lnTo>
                <a:lnTo>
                  <a:pt x="2574213" y="1187833"/>
                </a:lnTo>
                <a:lnTo>
                  <a:pt x="2588847" y="1146889"/>
                </a:lnTo>
                <a:lnTo>
                  <a:pt x="2593984" y="1102287"/>
                </a:lnTo>
                <a:lnTo>
                  <a:pt x="2593984" y="194521"/>
                </a:lnTo>
                <a:lnTo>
                  <a:pt x="2588847" y="149919"/>
                </a:lnTo>
                <a:lnTo>
                  <a:pt x="2574213" y="108976"/>
                </a:lnTo>
                <a:lnTo>
                  <a:pt x="2551250" y="72858"/>
                </a:lnTo>
                <a:lnTo>
                  <a:pt x="2521126" y="42734"/>
                </a:lnTo>
                <a:lnTo>
                  <a:pt x="2485008" y="19771"/>
                </a:lnTo>
                <a:lnTo>
                  <a:pt x="2444065" y="5137"/>
                </a:lnTo>
                <a:lnTo>
                  <a:pt x="23994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492186" y="7500559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194521" y="0"/>
                </a:moveTo>
                <a:lnTo>
                  <a:pt x="2399463" y="0"/>
                </a:lnTo>
                <a:lnTo>
                  <a:pt x="2444065" y="5137"/>
                </a:lnTo>
                <a:lnTo>
                  <a:pt x="2485008" y="19771"/>
                </a:lnTo>
                <a:lnTo>
                  <a:pt x="2521126" y="42734"/>
                </a:lnTo>
                <a:lnTo>
                  <a:pt x="2551250" y="72858"/>
                </a:lnTo>
                <a:lnTo>
                  <a:pt x="2574213" y="108975"/>
                </a:lnTo>
                <a:lnTo>
                  <a:pt x="2588847" y="149919"/>
                </a:lnTo>
                <a:lnTo>
                  <a:pt x="2593984" y="194521"/>
                </a:lnTo>
                <a:lnTo>
                  <a:pt x="2593984" y="1102287"/>
                </a:lnTo>
                <a:lnTo>
                  <a:pt x="2588847" y="1146889"/>
                </a:lnTo>
                <a:lnTo>
                  <a:pt x="2574213" y="1187833"/>
                </a:lnTo>
                <a:lnTo>
                  <a:pt x="2551250" y="1223951"/>
                </a:lnTo>
                <a:lnTo>
                  <a:pt x="2521126" y="1254075"/>
                </a:lnTo>
                <a:lnTo>
                  <a:pt x="2485008" y="1277038"/>
                </a:lnTo>
                <a:lnTo>
                  <a:pt x="2444065" y="1291672"/>
                </a:lnTo>
                <a:lnTo>
                  <a:pt x="2399463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31186" y="7500559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2193282" y="0"/>
                </a:moveTo>
                <a:lnTo>
                  <a:pt x="305929" y="0"/>
                </a:lnTo>
                <a:lnTo>
                  <a:pt x="256306" y="4004"/>
                </a:lnTo>
                <a:lnTo>
                  <a:pt x="209232" y="15596"/>
                </a:lnTo>
                <a:lnTo>
                  <a:pt x="165337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2"/>
                </a:lnTo>
                <a:lnTo>
                  <a:pt x="4004" y="256306"/>
                </a:lnTo>
                <a:lnTo>
                  <a:pt x="0" y="305929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7" y="1215282"/>
                </a:lnTo>
                <a:lnTo>
                  <a:pt x="209232" y="1233833"/>
                </a:lnTo>
                <a:lnTo>
                  <a:pt x="256306" y="1245425"/>
                </a:lnTo>
                <a:lnTo>
                  <a:pt x="305929" y="1249430"/>
                </a:lnTo>
                <a:lnTo>
                  <a:pt x="2193282" y="1249430"/>
                </a:lnTo>
                <a:lnTo>
                  <a:pt x="2242906" y="1245425"/>
                </a:lnTo>
                <a:lnTo>
                  <a:pt x="2289980" y="1233833"/>
                </a:lnTo>
                <a:lnTo>
                  <a:pt x="2333875" y="1215282"/>
                </a:lnTo>
                <a:lnTo>
                  <a:pt x="2373961" y="1190403"/>
                </a:lnTo>
                <a:lnTo>
                  <a:pt x="2409608" y="1159825"/>
                </a:lnTo>
                <a:lnTo>
                  <a:pt x="2440186" y="1124178"/>
                </a:lnTo>
                <a:lnTo>
                  <a:pt x="2465065" y="1084092"/>
                </a:lnTo>
                <a:lnTo>
                  <a:pt x="2483616" y="1040197"/>
                </a:lnTo>
                <a:lnTo>
                  <a:pt x="2495208" y="993123"/>
                </a:lnTo>
                <a:lnTo>
                  <a:pt x="2499212" y="943500"/>
                </a:lnTo>
                <a:lnTo>
                  <a:pt x="2499212" y="305929"/>
                </a:lnTo>
                <a:lnTo>
                  <a:pt x="2495208" y="256306"/>
                </a:lnTo>
                <a:lnTo>
                  <a:pt x="2483616" y="209232"/>
                </a:lnTo>
                <a:lnTo>
                  <a:pt x="2465065" y="165337"/>
                </a:lnTo>
                <a:lnTo>
                  <a:pt x="2440186" y="125251"/>
                </a:lnTo>
                <a:lnTo>
                  <a:pt x="2409608" y="89604"/>
                </a:lnTo>
                <a:lnTo>
                  <a:pt x="2373961" y="59026"/>
                </a:lnTo>
                <a:lnTo>
                  <a:pt x="2333875" y="34147"/>
                </a:lnTo>
                <a:lnTo>
                  <a:pt x="2289980" y="15596"/>
                </a:lnTo>
                <a:lnTo>
                  <a:pt x="2242906" y="4004"/>
                </a:lnTo>
                <a:lnTo>
                  <a:pt x="2193282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531186" y="7500559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305930" y="0"/>
                </a:moveTo>
                <a:lnTo>
                  <a:pt x="2193282" y="0"/>
                </a:lnTo>
                <a:lnTo>
                  <a:pt x="2242906" y="4004"/>
                </a:lnTo>
                <a:lnTo>
                  <a:pt x="2289980" y="15596"/>
                </a:lnTo>
                <a:lnTo>
                  <a:pt x="2333875" y="34147"/>
                </a:lnTo>
                <a:lnTo>
                  <a:pt x="2373961" y="59026"/>
                </a:lnTo>
                <a:lnTo>
                  <a:pt x="2409608" y="89604"/>
                </a:lnTo>
                <a:lnTo>
                  <a:pt x="2440186" y="125251"/>
                </a:lnTo>
                <a:lnTo>
                  <a:pt x="2465065" y="165337"/>
                </a:lnTo>
                <a:lnTo>
                  <a:pt x="2483616" y="209232"/>
                </a:lnTo>
                <a:lnTo>
                  <a:pt x="2495208" y="256306"/>
                </a:lnTo>
                <a:lnTo>
                  <a:pt x="2499212" y="305930"/>
                </a:lnTo>
                <a:lnTo>
                  <a:pt x="2499212" y="943499"/>
                </a:lnTo>
                <a:lnTo>
                  <a:pt x="2495208" y="993123"/>
                </a:lnTo>
                <a:lnTo>
                  <a:pt x="2483616" y="1040197"/>
                </a:lnTo>
                <a:lnTo>
                  <a:pt x="2465065" y="1084092"/>
                </a:lnTo>
                <a:lnTo>
                  <a:pt x="2440186" y="1124178"/>
                </a:lnTo>
                <a:lnTo>
                  <a:pt x="2409608" y="1159825"/>
                </a:lnTo>
                <a:lnTo>
                  <a:pt x="2373961" y="1190403"/>
                </a:lnTo>
                <a:lnTo>
                  <a:pt x="2333875" y="1215282"/>
                </a:lnTo>
                <a:lnTo>
                  <a:pt x="2289980" y="1233833"/>
                </a:lnTo>
                <a:lnTo>
                  <a:pt x="2242906" y="1245425"/>
                </a:lnTo>
                <a:lnTo>
                  <a:pt x="2193282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065679" y="7032111"/>
            <a:ext cx="1426210" cy="3208655"/>
          </a:xfrm>
          <a:prstGeom prst="rect">
            <a:avLst/>
          </a:prstGeom>
        </p:spPr>
        <p:txBody>
          <a:bodyPr vert="horz" wrap="square" lIns="0" tIns="55181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4345"/>
              </a:spcBef>
            </a:pPr>
            <a:r>
              <a:rPr sz="6900" spc="-640" dirty="0">
                <a:solidFill>
                  <a:srgbClr val="FFFFFF"/>
                </a:solidFill>
                <a:latin typeface="Cambria"/>
                <a:cs typeface="Cambria"/>
              </a:rPr>
              <a:t>⌘</a:t>
            </a:r>
            <a:endParaRPr sz="69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4255"/>
              </a:spcBef>
            </a:pPr>
            <a:r>
              <a:rPr sz="6900" spc="70" dirty="0">
                <a:solidFill>
                  <a:srgbClr val="FFFFFF"/>
                </a:solidFill>
                <a:latin typeface="Arial"/>
                <a:cs typeface="Arial"/>
              </a:rPr>
              <a:t>Ctrl</a:t>
            </a:r>
            <a:endParaRPr sz="69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1416888" y="7522225"/>
            <a:ext cx="1609735" cy="1380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445599" y="7500559"/>
            <a:ext cx="1526540" cy="1297305"/>
          </a:xfrm>
          <a:custGeom>
            <a:avLst/>
            <a:gdLst/>
            <a:ahLst/>
            <a:cxnLst/>
            <a:rect l="l" t="t" r="r" b="b"/>
            <a:pathLst>
              <a:path w="1526540" h="1297304">
                <a:moveTo>
                  <a:pt x="1331446" y="0"/>
                </a:moveTo>
                <a:lnTo>
                  <a:pt x="194528" y="0"/>
                </a:lnTo>
                <a:lnTo>
                  <a:pt x="149925" y="5137"/>
                </a:lnTo>
                <a:lnTo>
                  <a:pt x="108981" y="19771"/>
                </a:lnTo>
                <a:lnTo>
                  <a:pt x="72862" y="42734"/>
                </a:lnTo>
                <a:lnTo>
                  <a:pt x="42736" y="72858"/>
                </a:lnTo>
                <a:lnTo>
                  <a:pt x="19772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2" y="1187833"/>
                </a:lnTo>
                <a:lnTo>
                  <a:pt x="42736" y="1223950"/>
                </a:lnTo>
                <a:lnTo>
                  <a:pt x="72862" y="1254074"/>
                </a:lnTo>
                <a:lnTo>
                  <a:pt x="108981" y="1277037"/>
                </a:lnTo>
                <a:lnTo>
                  <a:pt x="149925" y="1291671"/>
                </a:lnTo>
                <a:lnTo>
                  <a:pt x="194528" y="1296808"/>
                </a:lnTo>
                <a:lnTo>
                  <a:pt x="1331446" y="1296808"/>
                </a:lnTo>
                <a:lnTo>
                  <a:pt x="1376048" y="1291671"/>
                </a:lnTo>
                <a:lnTo>
                  <a:pt x="1416993" y="1277037"/>
                </a:lnTo>
                <a:lnTo>
                  <a:pt x="1453112" y="1254074"/>
                </a:lnTo>
                <a:lnTo>
                  <a:pt x="1483237" y="1223950"/>
                </a:lnTo>
                <a:lnTo>
                  <a:pt x="1506201" y="1187833"/>
                </a:lnTo>
                <a:lnTo>
                  <a:pt x="1520836" y="1146889"/>
                </a:lnTo>
                <a:lnTo>
                  <a:pt x="1525974" y="1102287"/>
                </a:lnTo>
                <a:lnTo>
                  <a:pt x="1525974" y="194521"/>
                </a:lnTo>
                <a:lnTo>
                  <a:pt x="1520836" y="149919"/>
                </a:lnTo>
                <a:lnTo>
                  <a:pt x="1506201" y="108976"/>
                </a:lnTo>
                <a:lnTo>
                  <a:pt x="1483237" y="72858"/>
                </a:lnTo>
                <a:lnTo>
                  <a:pt x="1453112" y="42734"/>
                </a:lnTo>
                <a:lnTo>
                  <a:pt x="1416993" y="19771"/>
                </a:lnTo>
                <a:lnTo>
                  <a:pt x="1376048" y="5137"/>
                </a:lnTo>
                <a:lnTo>
                  <a:pt x="13314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445599" y="7500559"/>
            <a:ext cx="1526540" cy="1297305"/>
          </a:xfrm>
          <a:custGeom>
            <a:avLst/>
            <a:gdLst/>
            <a:ahLst/>
            <a:cxnLst/>
            <a:rect l="l" t="t" r="r" b="b"/>
            <a:pathLst>
              <a:path w="1526540" h="1297304">
                <a:moveTo>
                  <a:pt x="194521" y="0"/>
                </a:moveTo>
                <a:lnTo>
                  <a:pt x="1331447" y="0"/>
                </a:lnTo>
                <a:lnTo>
                  <a:pt x="1376049" y="5137"/>
                </a:lnTo>
                <a:lnTo>
                  <a:pt x="1416992" y="19771"/>
                </a:lnTo>
                <a:lnTo>
                  <a:pt x="1453110" y="42734"/>
                </a:lnTo>
                <a:lnTo>
                  <a:pt x="1483234" y="72858"/>
                </a:lnTo>
                <a:lnTo>
                  <a:pt x="1506196" y="108975"/>
                </a:lnTo>
                <a:lnTo>
                  <a:pt x="1520830" y="149919"/>
                </a:lnTo>
                <a:lnTo>
                  <a:pt x="1525968" y="194521"/>
                </a:lnTo>
                <a:lnTo>
                  <a:pt x="1525968" y="1102287"/>
                </a:lnTo>
                <a:lnTo>
                  <a:pt x="1520830" y="1146889"/>
                </a:lnTo>
                <a:lnTo>
                  <a:pt x="1506196" y="1187833"/>
                </a:lnTo>
                <a:lnTo>
                  <a:pt x="1483234" y="1223951"/>
                </a:lnTo>
                <a:lnTo>
                  <a:pt x="1453110" y="1254075"/>
                </a:lnTo>
                <a:lnTo>
                  <a:pt x="1416992" y="1277038"/>
                </a:lnTo>
                <a:lnTo>
                  <a:pt x="1376049" y="1291672"/>
                </a:lnTo>
                <a:lnTo>
                  <a:pt x="1331447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484602" y="7500559"/>
            <a:ext cx="1437005" cy="1249680"/>
          </a:xfrm>
          <a:custGeom>
            <a:avLst/>
            <a:gdLst/>
            <a:ahLst/>
            <a:cxnLst/>
            <a:rect l="l" t="t" r="r" b="b"/>
            <a:pathLst>
              <a:path w="1437004" h="1249679">
                <a:moveTo>
                  <a:pt x="1130981" y="0"/>
                </a:moveTo>
                <a:lnTo>
                  <a:pt x="305927" y="0"/>
                </a:lnTo>
                <a:lnTo>
                  <a:pt x="256305" y="4004"/>
                </a:lnTo>
                <a:lnTo>
                  <a:pt x="209231" y="15596"/>
                </a:lnTo>
                <a:lnTo>
                  <a:pt x="165336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2"/>
                </a:lnTo>
                <a:lnTo>
                  <a:pt x="4004" y="256306"/>
                </a:lnTo>
                <a:lnTo>
                  <a:pt x="0" y="305929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6" y="1215282"/>
                </a:lnTo>
                <a:lnTo>
                  <a:pt x="209231" y="1233833"/>
                </a:lnTo>
                <a:lnTo>
                  <a:pt x="256305" y="1245425"/>
                </a:lnTo>
                <a:lnTo>
                  <a:pt x="305927" y="1249430"/>
                </a:lnTo>
                <a:lnTo>
                  <a:pt x="1130981" y="1249430"/>
                </a:lnTo>
                <a:lnTo>
                  <a:pt x="1180604" y="1245425"/>
                </a:lnTo>
                <a:lnTo>
                  <a:pt x="1227677" y="1233833"/>
                </a:lnTo>
                <a:lnTo>
                  <a:pt x="1271572" y="1215282"/>
                </a:lnTo>
                <a:lnTo>
                  <a:pt x="1311657" y="1190403"/>
                </a:lnTo>
                <a:lnTo>
                  <a:pt x="1347304" y="1159825"/>
                </a:lnTo>
                <a:lnTo>
                  <a:pt x="1377882" y="1124178"/>
                </a:lnTo>
                <a:lnTo>
                  <a:pt x="1402761" y="1084092"/>
                </a:lnTo>
                <a:lnTo>
                  <a:pt x="1421312" y="1040197"/>
                </a:lnTo>
                <a:lnTo>
                  <a:pt x="1432905" y="993123"/>
                </a:lnTo>
                <a:lnTo>
                  <a:pt x="1436909" y="943500"/>
                </a:lnTo>
                <a:lnTo>
                  <a:pt x="1436909" y="305929"/>
                </a:lnTo>
                <a:lnTo>
                  <a:pt x="1432905" y="256306"/>
                </a:lnTo>
                <a:lnTo>
                  <a:pt x="1421312" y="209232"/>
                </a:lnTo>
                <a:lnTo>
                  <a:pt x="1402761" y="165337"/>
                </a:lnTo>
                <a:lnTo>
                  <a:pt x="1377882" y="125251"/>
                </a:lnTo>
                <a:lnTo>
                  <a:pt x="1347304" y="89604"/>
                </a:lnTo>
                <a:lnTo>
                  <a:pt x="1311657" y="59026"/>
                </a:lnTo>
                <a:lnTo>
                  <a:pt x="1271572" y="34147"/>
                </a:lnTo>
                <a:lnTo>
                  <a:pt x="1227677" y="15596"/>
                </a:lnTo>
                <a:lnTo>
                  <a:pt x="1180604" y="4004"/>
                </a:lnTo>
                <a:lnTo>
                  <a:pt x="1130981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484602" y="7500559"/>
            <a:ext cx="1437005" cy="1249680"/>
          </a:xfrm>
          <a:custGeom>
            <a:avLst/>
            <a:gdLst/>
            <a:ahLst/>
            <a:cxnLst/>
            <a:rect l="l" t="t" r="r" b="b"/>
            <a:pathLst>
              <a:path w="1437004" h="1249679">
                <a:moveTo>
                  <a:pt x="305930" y="0"/>
                </a:moveTo>
                <a:lnTo>
                  <a:pt x="1130984" y="0"/>
                </a:lnTo>
                <a:lnTo>
                  <a:pt x="1180607" y="4004"/>
                </a:lnTo>
                <a:lnTo>
                  <a:pt x="1227681" y="15596"/>
                </a:lnTo>
                <a:lnTo>
                  <a:pt x="1271576" y="34147"/>
                </a:lnTo>
                <a:lnTo>
                  <a:pt x="1311662" y="59026"/>
                </a:lnTo>
                <a:lnTo>
                  <a:pt x="1347309" y="89604"/>
                </a:lnTo>
                <a:lnTo>
                  <a:pt x="1377887" y="125251"/>
                </a:lnTo>
                <a:lnTo>
                  <a:pt x="1402766" y="165337"/>
                </a:lnTo>
                <a:lnTo>
                  <a:pt x="1421317" y="209232"/>
                </a:lnTo>
                <a:lnTo>
                  <a:pt x="1432910" y="256306"/>
                </a:lnTo>
                <a:lnTo>
                  <a:pt x="1436914" y="305930"/>
                </a:lnTo>
                <a:lnTo>
                  <a:pt x="1436914" y="943499"/>
                </a:lnTo>
                <a:lnTo>
                  <a:pt x="1432910" y="993123"/>
                </a:lnTo>
                <a:lnTo>
                  <a:pt x="1421317" y="1040197"/>
                </a:lnTo>
                <a:lnTo>
                  <a:pt x="1402766" y="1084092"/>
                </a:lnTo>
                <a:lnTo>
                  <a:pt x="1377887" y="1124178"/>
                </a:lnTo>
                <a:lnTo>
                  <a:pt x="1347309" y="1159825"/>
                </a:lnTo>
                <a:lnTo>
                  <a:pt x="1311662" y="1190403"/>
                </a:lnTo>
                <a:lnTo>
                  <a:pt x="1271576" y="1215282"/>
                </a:lnTo>
                <a:lnTo>
                  <a:pt x="1227681" y="1233833"/>
                </a:lnTo>
                <a:lnTo>
                  <a:pt x="1180607" y="1245425"/>
                </a:lnTo>
                <a:lnTo>
                  <a:pt x="1130984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2091643" y="6990228"/>
            <a:ext cx="220979" cy="3250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3300"/>
              </a:lnSpc>
              <a:spcBef>
                <a:spcPts val="95"/>
              </a:spcBef>
            </a:pPr>
            <a:r>
              <a:rPr sz="6900" spc="5" dirty="0">
                <a:solidFill>
                  <a:srgbClr val="FFFFFF"/>
                </a:solidFill>
                <a:latin typeface="Arial"/>
                <a:cs typeface="Arial"/>
              </a:rPr>
              <a:t>i  i</a:t>
            </a:r>
            <a:endParaRPr sz="69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316920" y="7084466"/>
            <a:ext cx="521970" cy="3124835"/>
          </a:xfrm>
          <a:prstGeom prst="rect">
            <a:avLst/>
          </a:prstGeom>
        </p:spPr>
        <p:txBody>
          <a:bodyPr vert="horz" wrap="square" lIns="0" tIns="571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40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761840" y="7084466"/>
            <a:ext cx="521970" cy="3124835"/>
          </a:xfrm>
          <a:prstGeom prst="rect">
            <a:avLst/>
          </a:prstGeom>
        </p:spPr>
        <p:txBody>
          <a:bodyPr vert="horz" wrap="square" lIns="0" tIns="571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40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542135" y="3222803"/>
            <a:ext cx="880427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65" dirty="0">
                <a:latin typeface="Calibri"/>
                <a:cs typeface="Calibri"/>
              </a:rPr>
              <a:t>Insert</a:t>
            </a:r>
            <a:r>
              <a:rPr sz="5750" spc="-155" dirty="0">
                <a:latin typeface="Calibri"/>
                <a:cs typeface="Calibri"/>
              </a:rPr>
              <a:t> </a:t>
            </a:r>
            <a:r>
              <a:rPr sz="5750" spc="150" dirty="0">
                <a:latin typeface="Calibri"/>
                <a:cs typeface="Calibri"/>
              </a:rPr>
              <a:t>a</a:t>
            </a:r>
            <a:r>
              <a:rPr sz="5750" spc="-155" dirty="0">
                <a:latin typeface="Calibri"/>
                <a:cs typeface="Calibri"/>
              </a:rPr>
              <a:t> </a:t>
            </a:r>
            <a:r>
              <a:rPr sz="5750" spc="160" dirty="0">
                <a:latin typeface="Calibri"/>
                <a:cs typeface="Calibri"/>
              </a:rPr>
              <a:t>chunk</a:t>
            </a:r>
            <a:r>
              <a:rPr sz="5750" spc="-155" dirty="0">
                <a:latin typeface="Calibri"/>
                <a:cs typeface="Calibri"/>
              </a:rPr>
              <a:t> </a:t>
            </a:r>
            <a:r>
              <a:rPr sz="5750" spc="10" dirty="0">
                <a:latin typeface="Calibri"/>
                <a:cs typeface="Calibri"/>
              </a:rPr>
              <a:t>of</a:t>
            </a:r>
            <a:r>
              <a:rPr sz="5750" spc="-155" dirty="0">
                <a:latin typeface="Calibri"/>
                <a:cs typeface="Calibri"/>
              </a:rPr>
              <a:t> </a:t>
            </a:r>
            <a:r>
              <a:rPr sz="5750" spc="160" dirty="0">
                <a:latin typeface="Calibri"/>
                <a:cs typeface="Calibri"/>
              </a:rPr>
              <a:t>R</a:t>
            </a:r>
            <a:r>
              <a:rPr sz="5750" spc="-155" dirty="0">
                <a:latin typeface="Calibri"/>
                <a:cs typeface="Calibri"/>
              </a:rPr>
              <a:t> </a:t>
            </a:r>
            <a:r>
              <a:rPr sz="5750" spc="85" dirty="0">
                <a:latin typeface="Calibri"/>
                <a:cs typeface="Calibri"/>
              </a:rPr>
              <a:t>code</a:t>
            </a:r>
            <a:r>
              <a:rPr sz="5750" spc="-155" dirty="0">
                <a:latin typeface="Calibri"/>
                <a:cs typeface="Calibri"/>
              </a:rPr>
              <a:t> </a:t>
            </a:r>
            <a:r>
              <a:rPr sz="5750" spc="65" dirty="0">
                <a:latin typeface="Calibri"/>
                <a:cs typeface="Calibri"/>
              </a:rPr>
              <a:t>with</a:t>
            </a:r>
            <a:endParaRPr sz="575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505573" y="4466885"/>
            <a:ext cx="10529570" cy="2622550"/>
          </a:xfrm>
          <a:custGeom>
            <a:avLst/>
            <a:gdLst/>
            <a:ahLst/>
            <a:cxnLst/>
            <a:rect l="l" t="t" r="r" b="b"/>
            <a:pathLst>
              <a:path w="10529569" h="2622550">
                <a:moveTo>
                  <a:pt x="0" y="0"/>
                </a:moveTo>
                <a:lnTo>
                  <a:pt x="10529036" y="0"/>
                </a:lnTo>
                <a:lnTo>
                  <a:pt x="10529036" y="2622502"/>
                </a:lnTo>
                <a:lnTo>
                  <a:pt x="0" y="2622502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723857" y="4276000"/>
            <a:ext cx="10529570" cy="2551430"/>
          </a:xfrm>
          <a:custGeom>
            <a:avLst/>
            <a:gdLst/>
            <a:ahLst/>
            <a:cxnLst/>
            <a:rect l="l" t="t" r="r" b="b"/>
            <a:pathLst>
              <a:path w="10529569" h="2551429">
                <a:moveTo>
                  <a:pt x="0" y="0"/>
                </a:moveTo>
                <a:lnTo>
                  <a:pt x="10529039" y="0"/>
                </a:lnTo>
                <a:lnTo>
                  <a:pt x="10529039" y="2551299"/>
                </a:lnTo>
                <a:lnTo>
                  <a:pt x="0" y="255129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723857" y="4466885"/>
            <a:ext cx="10311130" cy="2360930"/>
          </a:xfrm>
          <a:prstGeom prst="rect">
            <a:avLst/>
          </a:prstGeom>
          <a:solidFill>
            <a:srgbClr val="F0F2F4"/>
          </a:solidFill>
        </p:spPr>
        <p:txBody>
          <a:bodyPr vert="horz" wrap="square" lIns="0" tIns="121920" rIns="0" bIns="0" rtlCol="0">
            <a:spAutoFit/>
          </a:bodyPr>
          <a:lstStyle/>
          <a:p>
            <a:pPr marL="259715">
              <a:lnSpc>
                <a:spcPct val="100000"/>
              </a:lnSpc>
              <a:spcBef>
                <a:spcPts val="960"/>
              </a:spcBef>
            </a:pPr>
            <a:r>
              <a:rPr sz="4100" spc="10" dirty="0">
                <a:latin typeface="Courier New"/>
                <a:cs typeface="Courier New"/>
              </a:rPr>
              <a:t>```{r}</a:t>
            </a:r>
            <a:endParaRPr sz="4100">
              <a:latin typeface="Courier New"/>
              <a:cs typeface="Courier New"/>
            </a:endParaRPr>
          </a:p>
          <a:p>
            <a:pPr marL="259715">
              <a:lnSpc>
                <a:spcPct val="100000"/>
              </a:lnSpc>
              <a:spcBef>
                <a:spcPts val="605"/>
              </a:spcBef>
            </a:pPr>
            <a:r>
              <a:rPr sz="4100" spc="10" dirty="0">
                <a:latin typeface="Courier New"/>
                <a:cs typeface="Courier New"/>
              </a:rPr>
              <a:t># </a:t>
            </a:r>
            <a:r>
              <a:rPr sz="4100" spc="5" dirty="0">
                <a:latin typeface="Courier New"/>
                <a:cs typeface="Courier New"/>
              </a:rPr>
              <a:t>some</a:t>
            </a:r>
            <a:r>
              <a:rPr sz="410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code</a:t>
            </a:r>
            <a:endParaRPr sz="4100">
              <a:latin typeface="Courier New"/>
              <a:cs typeface="Courier New"/>
            </a:endParaRPr>
          </a:p>
          <a:p>
            <a:pPr marL="259715">
              <a:lnSpc>
                <a:spcPct val="100000"/>
              </a:lnSpc>
              <a:spcBef>
                <a:spcPts val="605"/>
              </a:spcBef>
            </a:pPr>
            <a:r>
              <a:rPr sz="4100" spc="10" dirty="0">
                <a:latin typeface="Courier New"/>
                <a:cs typeface="Courier New"/>
              </a:rPr>
              <a:t>```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30803" y="3285880"/>
            <a:ext cx="6143295" cy="78063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77396" y="3380117"/>
            <a:ext cx="5850110" cy="75132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77396" y="3380118"/>
            <a:ext cx="5850255" cy="7513320"/>
          </a:xfrm>
          <a:custGeom>
            <a:avLst/>
            <a:gdLst/>
            <a:ahLst/>
            <a:cxnLst/>
            <a:rect l="l" t="t" r="r" b="b"/>
            <a:pathLst>
              <a:path w="5850255" h="7513320">
                <a:moveTo>
                  <a:pt x="0" y="0"/>
                </a:moveTo>
                <a:lnTo>
                  <a:pt x="5850110" y="0"/>
                </a:lnTo>
                <a:lnTo>
                  <a:pt x="5850110" y="7513214"/>
                </a:lnTo>
                <a:lnTo>
                  <a:pt x="0" y="751321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772373" y="699320"/>
            <a:ext cx="259842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285" dirty="0">
                <a:solidFill>
                  <a:srgbClr val="000000"/>
                </a:solidFill>
              </a:rPr>
              <a:t>S</a:t>
            </a:r>
            <a:r>
              <a:rPr sz="8250" spc="225" dirty="0">
                <a:solidFill>
                  <a:srgbClr val="000000"/>
                </a:solidFill>
              </a:rPr>
              <a:t>e</a:t>
            </a:r>
            <a:r>
              <a:rPr sz="8250" spc="135" dirty="0">
                <a:solidFill>
                  <a:srgbClr val="000000"/>
                </a:solidFill>
              </a:rPr>
              <a:t>tup</a:t>
            </a:r>
            <a:endParaRPr sz="8250"/>
          </a:p>
        </p:txBody>
      </p:sp>
      <p:sp>
        <p:nvSpPr>
          <p:cNvPr id="6" name="object 6"/>
          <p:cNvSpPr txBox="1"/>
          <p:nvPr/>
        </p:nvSpPr>
        <p:spPr>
          <a:xfrm>
            <a:off x="2720201" y="2364191"/>
            <a:ext cx="1469707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05" dirty="0">
                <a:latin typeface="Calibri"/>
                <a:cs typeface="Calibri"/>
              </a:rPr>
              <a:t>The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5" dirty="0">
                <a:latin typeface="Calibri"/>
                <a:cs typeface="Calibri"/>
              </a:rPr>
              <a:t>setup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125" dirty="0">
                <a:latin typeface="Calibri"/>
                <a:cs typeface="Calibri"/>
              </a:rPr>
              <a:t>chunk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05" dirty="0">
                <a:latin typeface="Calibri"/>
                <a:cs typeface="Calibri"/>
              </a:rPr>
              <a:t>is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85" dirty="0">
                <a:latin typeface="Calibri"/>
                <a:cs typeface="Calibri"/>
              </a:rPr>
              <a:t>always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run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55" dirty="0">
                <a:latin typeface="Calibri"/>
                <a:cs typeface="Calibri"/>
              </a:rPr>
              <a:t>once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dirty="0">
                <a:latin typeface="Calibri"/>
                <a:cs typeface="Calibri"/>
              </a:rPr>
              <a:t>before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90" dirty="0">
                <a:latin typeface="Calibri"/>
                <a:cs typeface="Calibri"/>
              </a:rPr>
              <a:t>anything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else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17758" y="4128239"/>
            <a:ext cx="2421890" cy="1467485"/>
          </a:xfrm>
          <a:custGeom>
            <a:avLst/>
            <a:gdLst/>
            <a:ahLst/>
            <a:cxnLst/>
            <a:rect l="l" t="t" r="r" b="b"/>
            <a:pathLst>
              <a:path w="2421890" h="1467485">
                <a:moveTo>
                  <a:pt x="2421719" y="0"/>
                </a:moveTo>
                <a:lnTo>
                  <a:pt x="0" y="566011"/>
                </a:lnTo>
                <a:lnTo>
                  <a:pt x="1487" y="1030058"/>
                </a:lnTo>
                <a:lnTo>
                  <a:pt x="2411674" y="1467169"/>
                </a:lnTo>
                <a:lnTo>
                  <a:pt x="2421719" y="0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19455" y="4691503"/>
            <a:ext cx="2451100" cy="476250"/>
          </a:xfrm>
          <a:custGeom>
            <a:avLst/>
            <a:gdLst/>
            <a:ahLst/>
            <a:cxnLst/>
            <a:rect l="l" t="t" r="r" b="b"/>
            <a:pathLst>
              <a:path w="2451100" h="476250">
                <a:moveTo>
                  <a:pt x="0" y="0"/>
                </a:moveTo>
                <a:lnTo>
                  <a:pt x="2450594" y="0"/>
                </a:lnTo>
                <a:lnTo>
                  <a:pt x="2450594" y="475661"/>
                </a:lnTo>
                <a:lnTo>
                  <a:pt x="0" y="475661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39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83600" y="4044999"/>
            <a:ext cx="5939283" cy="13913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40663" y="4149708"/>
            <a:ext cx="5624998" cy="10771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40663" y="4149708"/>
            <a:ext cx="5625465" cy="1077595"/>
          </a:xfrm>
          <a:custGeom>
            <a:avLst/>
            <a:gdLst/>
            <a:ahLst/>
            <a:cxnLst/>
            <a:rect l="l" t="t" r="r" b="b"/>
            <a:pathLst>
              <a:path w="5625465" h="1077595">
                <a:moveTo>
                  <a:pt x="0" y="0"/>
                </a:moveTo>
                <a:lnTo>
                  <a:pt x="0" y="1077192"/>
                </a:lnTo>
                <a:lnTo>
                  <a:pt x="5625156" y="1077192"/>
                </a:lnTo>
                <a:lnTo>
                  <a:pt x="5625156" y="0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77917" y="4049699"/>
            <a:ext cx="5939936" cy="17401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34981" y="4154408"/>
            <a:ext cx="5625801" cy="142600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34981" y="4154408"/>
            <a:ext cx="5626100" cy="1426210"/>
          </a:xfrm>
          <a:custGeom>
            <a:avLst/>
            <a:gdLst/>
            <a:ahLst/>
            <a:cxnLst/>
            <a:rect l="l" t="t" r="r" b="b"/>
            <a:pathLst>
              <a:path w="5626100" h="1426210">
                <a:moveTo>
                  <a:pt x="0" y="0"/>
                </a:moveTo>
                <a:lnTo>
                  <a:pt x="0" y="1426003"/>
                </a:lnTo>
                <a:lnTo>
                  <a:pt x="5625809" y="1426003"/>
                </a:lnTo>
                <a:lnTo>
                  <a:pt x="5625809" y="0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116031" y="3707688"/>
            <a:ext cx="8999855" cy="1976120"/>
          </a:xfrm>
          <a:custGeom>
            <a:avLst/>
            <a:gdLst/>
            <a:ahLst/>
            <a:cxnLst/>
            <a:rect l="l" t="t" r="r" b="b"/>
            <a:pathLst>
              <a:path w="8999855" h="1976120">
                <a:moveTo>
                  <a:pt x="8818773" y="0"/>
                </a:moveTo>
                <a:lnTo>
                  <a:pt x="3896808" y="0"/>
                </a:lnTo>
                <a:lnTo>
                  <a:pt x="3848847" y="6434"/>
                </a:lnTo>
                <a:lnTo>
                  <a:pt x="3805769" y="24597"/>
                </a:lnTo>
                <a:lnTo>
                  <a:pt x="3769285" y="52777"/>
                </a:lnTo>
                <a:lnTo>
                  <a:pt x="3741106" y="89260"/>
                </a:lnTo>
                <a:lnTo>
                  <a:pt x="3722944" y="132337"/>
                </a:lnTo>
                <a:lnTo>
                  <a:pt x="3716509" y="180295"/>
                </a:lnTo>
                <a:lnTo>
                  <a:pt x="3716509" y="540559"/>
                </a:lnTo>
                <a:lnTo>
                  <a:pt x="0" y="690750"/>
                </a:lnTo>
                <a:lnTo>
                  <a:pt x="3716509" y="840942"/>
                </a:lnTo>
                <a:lnTo>
                  <a:pt x="3716509" y="1795756"/>
                </a:lnTo>
                <a:lnTo>
                  <a:pt x="3722944" y="1843714"/>
                </a:lnTo>
                <a:lnTo>
                  <a:pt x="3741106" y="1886790"/>
                </a:lnTo>
                <a:lnTo>
                  <a:pt x="3769285" y="1923274"/>
                </a:lnTo>
                <a:lnTo>
                  <a:pt x="3805769" y="1951454"/>
                </a:lnTo>
                <a:lnTo>
                  <a:pt x="3848847" y="1969617"/>
                </a:lnTo>
                <a:lnTo>
                  <a:pt x="3896808" y="1976051"/>
                </a:lnTo>
                <a:lnTo>
                  <a:pt x="8818773" y="1976051"/>
                </a:lnTo>
                <a:lnTo>
                  <a:pt x="8866757" y="1969617"/>
                </a:lnTo>
                <a:lnTo>
                  <a:pt x="8909895" y="1951454"/>
                </a:lnTo>
                <a:lnTo>
                  <a:pt x="8946457" y="1923274"/>
                </a:lnTo>
                <a:lnTo>
                  <a:pt x="8974715" y="1886790"/>
                </a:lnTo>
                <a:lnTo>
                  <a:pt x="8992937" y="1843714"/>
                </a:lnTo>
                <a:lnTo>
                  <a:pt x="8999396" y="1795756"/>
                </a:lnTo>
                <a:lnTo>
                  <a:pt x="8999396" y="180295"/>
                </a:lnTo>
                <a:lnTo>
                  <a:pt x="8992937" y="132337"/>
                </a:lnTo>
                <a:lnTo>
                  <a:pt x="8974715" y="89260"/>
                </a:lnTo>
                <a:lnTo>
                  <a:pt x="8946457" y="52777"/>
                </a:lnTo>
                <a:lnTo>
                  <a:pt x="8909895" y="24597"/>
                </a:lnTo>
                <a:lnTo>
                  <a:pt x="8866757" y="6434"/>
                </a:lnTo>
                <a:lnTo>
                  <a:pt x="8818773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3138731" y="4154712"/>
            <a:ext cx="466979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795" marR="5080" indent="-125730">
              <a:lnSpc>
                <a:spcPts val="4120"/>
              </a:lnSpc>
              <a:spcBef>
                <a:spcPts val="100"/>
              </a:spcBef>
            </a:pPr>
            <a:r>
              <a:rPr sz="3300" b="1" spc="95" dirty="0">
                <a:solidFill>
                  <a:srgbClr val="FFFFFF"/>
                </a:solidFill>
                <a:latin typeface="Calibri"/>
                <a:cs typeface="Calibri"/>
              </a:rPr>
              <a:t>chunk </a:t>
            </a:r>
            <a:r>
              <a:rPr sz="3300" b="1" spc="70" dirty="0">
                <a:solidFill>
                  <a:srgbClr val="FFFFFF"/>
                </a:solidFill>
                <a:latin typeface="Calibri"/>
                <a:cs typeface="Calibri"/>
              </a:rPr>
              <a:t>labels </a:t>
            </a:r>
            <a:r>
              <a:rPr sz="3300" b="1" spc="3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3300" b="1" spc="-4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optional,  </a:t>
            </a:r>
            <a:r>
              <a:rPr sz="3300" b="1" spc="4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300" b="1" spc="55" dirty="0">
                <a:solidFill>
                  <a:srgbClr val="FFFFFF"/>
                </a:solidFill>
                <a:latin typeface="Calibri"/>
                <a:cs typeface="Calibri"/>
              </a:rPr>
              <a:t>setup </a:t>
            </a:r>
            <a:r>
              <a:rPr sz="3300" b="1" spc="65" dirty="0">
                <a:solidFill>
                  <a:srgbClr val="FFFFFF"/>
                </a:solidFill>
                <a:latin typeface="Calibri"/>
                <a:cs typeface="Calibri"/>
              </a:rPr>
              <a:t>label </a:t>
            </a:r>
            <a:r>
              <a:rPr sz="3300" b="1" spc="7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3300" b="1" spc="-5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75" dirty="0">
                <a:solidFill>
                  <a:srgbClr val="FFFFFF"/>
                </a:solidFill>
                <a:latin typeface="Calibri"/>
                <a:cs typeface="Calibri"/>
              </a:rPr>
              <a:t>special</a:t>
            </a:r>
            <a:endParaRPr sz="3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68220" y="898267"/>
            <a:ext cx="496316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0" dirty="0"/>
              <a:t>Your</a:t>
            </a:r>
            <a:r>
              <a:rPr spc="-325" dirty="0"/>
              <a:t> </a:t>
            </a:r>
            <a:r>
              <a:rPr spc="110" dirty="0"/>
              <a:t>Turn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72059" y="2950560"/>
            <a:ext cx="16683355" cy="350647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6930"/>
              </a:lnSpc>
              <a:spcBef>
                <a:spcPts val="80"/>
              </a:spcBef>
            </a:pPr>
            <a:r>
              <a:rPr sz="5500" spc="55" dirty="0">
                <a:solidFill>
                  <a:srgbClr val="005493"/>
                </a:solidFill>
                <a:latin typeface="Calibri"/>
                <a:cs typeface="Calibri"/>
              </a:rPr>
              <a:t>Add </a:t>
            </a:r>
            <a:r>
              <a:rPr sz="5500" spc="145" dirty="0">
                <a:solidFill>
                  <a:srgbClr val="005493"/>
                </a:solidFill>
                <a:latin typeface="Calibri"/>
                <a:cs typeface="Calibri"/>
              </a:rPr>
              <a:t>a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setup </a:t>
            </a:r>
            <a:r>
              <a:rPr sz="5500" spc="155" dirty="0">
                <a:solidFill>
                  <a:srgbClr val="005493"/>
                </a:solidFill>
                <a:latin typeface="Calibri"/>
                <a:cs typeface="Calibri"/>
              </a:rPr>
              <a:t>chunk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 </a:t>
            </a:r>
            <a:r>
              <a:rPr sz="5500" spc="70" dirty="0">
                <a:solidFill>
                  <a:srgbClr val="005493"/>
                </a:solidFill>
                <a:latin typeface="Calibri"/>
                <a:cs typeface="Calibri"/>
              </a:rPr>
              <a:t>top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 </a:t>
            </a:r>
            <a:r>
              <a:rPr sz="5500" b="1" spc="35" dirty="0">
                <a:solidFill>
                  <a:srgbClr val="005493"/>
                </a:solidFill>
                <a:latin typeface="Calibri"/>
                <a:cs typeface="Calibri"/>
              </a:rPr>
              <a:t>01-RMarkdown-  </a:t>
            </a:r>
            <a:r>
              <a:rPr sz="5500" b="1" spc="105" dirty="0">
                <a:solidFill>
                  <a:srgbClr val="005493"/>
                </a:solidFill>
                <a:latin typeface="Calibri"/>
                <a:cs typeface="Calibri"/>
              </a:rPr>
              <a:t>Exercises.Rmd</a:t>
            </a:r>
            <a:r>
              <a:rPr sz="5500" spc="105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55" dirty="0">
                <a:solidFill>
                  <a:srgbClr val="005493"/>
                </a:solidFill>
                <a:latin typeface="Calibri"/>
                <a:cs typeface="Calibri"/>
              </a:rPr>
              <a:t>Use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it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20" dirty="0">
                <a:solidFill>
                  <a:srgbClr val="005493"/>
                </a:solidFill>
                <a:latin typeface="Calibri"/>
                <a:cs typeface="Calibri"/>
              </a:rPr>
              <a:t>load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10" dirty="0">
                <a:solidFill>
                  <a:srgbClr val="005493"/>
                </a:solidFill>
                <a:latin typeface="Calibri"/>
                <a:cs typeface="Calibri"/>
              </a:rPr>
              <a:t>package,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then  </a:t>
            </a:r>
            <a:r>
              <a:rPr sz="5500" spc="105" dirty="0">
                <a:solidFill>
                  <a:srgbClr val="005493"/>
                </a:solidFill>
                <a:latin typeface="Calibri"/>
                <a:cs typeface="Calibri"/>
              </a:rPr>
              <a:t>uncomment </a:t>
            </a:r>
            <a:r>
              <a:rPr sz="5500" spc="150" dirty="0">
                <a:solidFill>
                  <a:srgbClr val="005493"/>
                </a:solidFill>
                <a:latin typeface="Calibri"/>
                <a:cs typeface="Calibri"/>
              </a:rPr>
              <a:t>and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run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 </a:t>
            </a:r>
            <a:r>
              <a:rPr sz="5500" spc="95" dirty="0">
                <a:solidFill>
                  <a:srgbClr val="005493"/>
                </a:solidFill>
                <a:latin typeface="Calibri"/>
                <a:cs typeface="Calibri"/>
              </a:rPr>
              <a:t>ggplot2 </a:t>
            </a:r>
            <a:r>
              <a:rPr sz="5500" spc="155" dirty="0">
                <a:solidFill>
                  <a:srgbClr val="005493"/>
                </a:solidFill>
                <a:latin typeface="Calibri"/>
                <a:cs typeface="Calibri"/>
              </a:rPr>
              <a:t>chunk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at the bottom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 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30" dirty="0">
                <a:solidFill>
                  <a:srgbClr val="005493"/>
                </a:solidFill>
                <a:latin typeface="Calibri"/>
                <a:cs typeface="Calibri"/>
              </a:rPr>
              <a:t>file.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91676" y="6653745"/>
            <a:ext cx="6143295" cy="46548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38268" y="6747984"/>
            <a:ext cx="5850110" cy="456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38268" y="6747984"/>
            <a:ext cx="5850255" cy="4560570"/>
          </a:xfrm>
          <a:custGeom>
            <a:avLst/>
            <a:gdLst/>
            <a:ahLst/>
            <a:cxnLst/>
            <a:rect l="l" t="t" r="r" b="b"/>
            <a:pathLst>
              <a:path w="5850255" h="4560570">
                <a:moveTo>
                  <a:pt x="0" y="0"/>
                </a:moveTo>
                <a:lnTo>
                  <a:pt x="5850110" y="0"/>
                </a:lnTo>
                <a:lnTo>
                  <a:pt x="5850110" y="4560571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38268" y="6747984"/>
            <a:ext cx="0" cy="4560570"/>
          </a:xfrm>
          <a:custGeom>
            <a:avLst/>
            <a:gdLst/>
            <a:ahLst/>
            <a:cxnLst/>
            <a:rect l="l" t="t" r="r" b="b"/>
            <a:pathLst>
              <a:path h="4560570">
                <a:moveTo>
                  <a:pt x="0" y="4560571"/>
                </a:move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78630" y="7496106"/>
            <a:ext cx="2421890" cy="1467485"/>
          </a:xfrm>
          <a:custGeom>
            <a:avLst/>
            <a:gdLst/>
            <a:ahLst/>
            <a:cxnLst/>
            <a:rect l="l" t="t" r="r" b="b"/>
            <a:pathLst>
              <a:path w="2421890" h="1467484">
                <a:moveTo>
                  <a:pt x="2421719" y="0"/>
                </a:moveTo>
                <a:lnTo>
                  <a:pt x="0" y="566011"/>
                </a:lnTo>
                <a:lnTo>
                  <a:pt x="1488" y="1030058"/>
                </a:lnTo>
                <a:lnTo>
                  <a:pt x="2411674" y="1467168"/>
                </a:lnTo>
                <a:lnTo>
                  <a:pt x="2421719" y="0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80327" y="8059369"/>
            <a:ext cx="2451100" cy="476250"/>
          </a:xfrm>
          <a:custGeom>
            <a:avLst/>
            <a:gdLst/>
            <a:ahLst/>
            <a:cxnLst/>
            <a:rect l="l" t="t" r="r" b="b"/>
            <a:pathLst>
              <a:path w="2451100" h="476250">
                <a:moveTo>
                  <a:pt x="0" y="0"/>
                </a:moveTo>
                <a:lnTo>
                  <a:pt x="2450594" y="0"/>
                </a:lnTo>
                <a:lnTo>
                  <a:pt x="2450594" y="475663"/>
                </a:lnTo>
                <a:lnTo>
                  <a:pt x="0" y="475663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39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44473" y="7412866"/>
            <a:ext cx="5939283" cy="13913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01536" y="7517575"/>
            <a:ext cx="5625002" cy="10771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01536" y="7517575"/>
            <a:ext cx="5625465" cy="1077595"/>
          </a:xfrm>
          <a:custGeom>
            <a:avLst/>
            <a:gdLst/>
            <a:ahLst/>
            <a:cxnLst/>
            <a:rect l="l" t="t" r="r" b="b"/>
            <a:pathLst>
              <a:path w="5625465" h="1077595">
                <a:moveTo>
                  <a:pt x="0" y="0"/>
                </a:moveTo>
                <a:lnTo>
                  <a:pt x="0" y="1077192"/>
                </a:lnTo>
                <a:lnTo>
                  <a:pt x="5625156" y="1077192"/>
                </a:lnTo>
                <a:lnTo>
                  <a:pt x="5625156" y="0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38789" y="7417566"/>
            <a:ext cx="5939936" cy="174013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95852" y="7522275"/>
            <a:ext cx="5625806" cy="142600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95852" y="7522275"/>
            <a:ext cx="5626100" cy="1426210"/>
          </a:xfrm>
          <a:custGeom>
            <a:avLst/>
            <a:gdLst/>
            <a:ahLst/>
            <a:cxnLst/>
            <a:rect l="l" t="t" r="r" b="b"/>
            <a:pathLst>
              <a:path w="5626100" h="1426209">
                <a:moveTo>
                  <a:pt x="0" y="0"/>
                </a:moveTo>
                <a:lnTo>
                  <a:pt x="0" y="1426003"/>
                </a:lnTo>
                <a:lnTo>
                  <a:pt x="5625809" y="1426003"/>
                </a:lnTo>
                <a:lnTo>
                  <a:pt x="5625809" y="0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76903" y="7075554"/>
            <a:ext cx="8999855" cy="1976120"/>
          </a:xfrm>
          <a:custGeom>
            <a:avLst/>
            <a:gdLst/>
            <a:ahLst/>
            <a:cxnLst/>
            <a:rect l="l" t="t" r="r" b="b"/>
            <a:pathLst>
              <a:path w="8999855" h="1976120">
                <a:moveTo>
                  <a:pt x="8818777" y="0"/>
                </a:moveTo>
                <a:lnTo>
                  <a:pt x="3896801" y="0"/>
                </a:lnTo>
                <a:lnTo>
                  <a:pt x="3848845" y="6434"/>
                </a:lnTo>
                <a:lnTo>
                  <a:pt x="3805770" y="24597"/>
                </a:lnTo>
                <a:lnTo>
                  <a:pt x="3769288" y="52777"/>
                </a:lnTo>
                <a:lnTo>
                  <a:pt x="3741110" y="89261"/>
                </a:lnTo>
                <a:lnTo>
                  <a:pt x="3722948" y="132338"/>
                </a:lnTo>
                <a:lnTo>
                  <a:pt x="3716514" y="180296"/>
                </a:lnTo>
                <a:lnTo>
                  <a:pt x="3716514" y="540559"/>
                </a:lnTo>
                <a:lnTo>
                  <a:pt x="0" y="690751"/>
                </a:lnTo>
                <a:lnTo>
                  <a:pt x="3716514" y="840942"/>
                </a:lnTo>
                <a:lnTo>
                  <a:pt x="3716514" y="1795756"/>
                </a:lnTo>
                <a:lnTo>
                  <a:pt x="3722948" y="1843714"/>
                </a:lnTo>
                <a:lnTo>
                  <a:pt x="3741110" y="1886791"/>
                </a:lnTo>
                <a:lnTo>
                  <a:pt x="3769288" y="1923275"/>
                </a:lnTo>
                <a:lnTo>
                  <a:pt x="3805770" y="1951455"/>
                </a:lnTo>
                <a:lnTo>
                  <a:pt x="3848845" y="1969618"/>
                </a:lnTo>
                <a:lnTo>
                  <a:pt x="3896801" y="1976052"/>
                </a:lnTo>
                <a:lnTo>
                  <a:pt x="8818777" y="1976052"/>
                </a:lnTo>
                <a:lnTo>
                  <a:pt x="8866758" y="1969618"/>
                </a:lnTo>
                <a:lnTo>
                  <a:pt x="8909895" y="1951455"/>
                </a:lnTo>
                <a:lnTo>
                  <a:pt x="8946458" y="1923275"/>
                </a:lnTo>
                <a:lnTo>
                  <a:pt x="8974716" y="1886791"/>
                </a:lnTo>
                <a:lnTo>
                  <a:pt x="8992941" y="1843714"/>
                </a:lnTo>
                <a:lnTo>
                  <a:pt x="8999400" y="1795756"/>
                </a:lnTo>
                <a:lnTo>
                  <a:pt x="8999400" y="180296"/>
                </a:lnTo>
                <a:lnTo>
                  <a:pt x="8992941" y="132338"/>
                </a:lnTo>
                <a:lnTo>
                  <a:pt x="8974716" y="89261"/>
                </a:lnTo>
                <a:lnTo>
                  <a:pt x="8946458" y="52777"/>
                </a:lnTo>
                <a:lnTo>
                  <a:pt x="8909895" y="24597"/>
                </a:lnTo>
                <a:lnTo>
                  <a:pt x="8866758" y="6434"/>
                </a:lnTo>
                <a:lnTo>
                  <a:pt x="8818777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2196352" y="7515866"/>
            <a:ext cx="466979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8590" marR="5080" indent="-136525">
              <a:lnSpc>
                <a:spcPts val="4120"/>
              </a:lnSpc>
              <a:spcBef>
                <a:spcPts val="100"/>
              </a:spcBef>
            </a:pPr>
            <a:r>
              <a:rPr sz="3300" b="1" spc="95" dirty="0">
                <a:solidFill>
                  <a:srgbClr val="FFFFFF"/>
                </a:solidFill>
                <a:latin typeface="Calibri"/>
                <a:cs typeface="Calibri"/>
              </a:rPr>
              <a:t>chunk </a:t>
            </a:r>
            <a:r>
              <a:rPr sz="3300" b="1" spc="70" dirty="0">
                <a:solidFill>
                  <a:srgbClr val="FFFFFF"/>
                </a:solidFill>
                <a:latin typeface="Calibri"/>
                <a:cs typeface="Calibri"/>
              </a:rPr>
              <a:t>labels </a:t>
            </a:r>
            <a:r>
              <a:rPr sz="3300" b="1" spc="3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3300" b="1" spc="-4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optional,  </a:t>
            </a:r>
            <a:r>
              <a:rPr sz="3300" b="1" spc="4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300" b="1" spc="55" dirty="0">
                <a:solidFill>
                  <a:srgbClr val="FFFFFF"/>
                </a:solidFill>
                <a:latin typeface="Calibri"/>
                <a:cs typeface="Calibri"/>
              </a:rPr>
              <a:t>setup </a:t>
            </a:r>
            <a:r>
              <a:rPr sz="3300" b="1" spc="65" dirty="0">
                <a:solidFill>
                  <a:srgbClr val="FFFFFF"/>
                </a:solidFill>
                <a:latin typeface="Calibri"/>
                <a:cs typeface="Calibri"/>
              </a:rPr>
              <a:t>label </a:t>
            </a:r>
            <a:r>
              <a:rPr sz="3300" b="1" spc="7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3300" b="1" spc="-5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75" dirty="0">
                <a:solidFill>
                  <a:srgbClr val="FFFFFF"/>
                </a:solidFill>
                <a:latin typeface="Calibri"/>
                <a:cs typeface="Calibri"/>
              </a:rPr>
              <a:t>special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53</a:t>
            </a:fld>
            <a:endParaRPr spc="-55" dirty="0"/>
          </a:p>
        </p:txBody>
      </p:sp>
      <p:pic>
        <p:nvPicPr>
          <p:cNvPr id="22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C03CA049-B6C5-42A3-9776-15DE14FDCB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200888" y="9617075"/>
            <a:ext cx="2744780" cy="1543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24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4333" y="410678"/>
            <a:ext cx="9835334" cy="100085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54</a:t>
            </a:fld>
            <a:endParaRPr spc="-55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38914" y="898267"/>
            <a:ext cx="582422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0" dirty="0"/>
              <a:t>Your </a:t>
            </a:r>
            <a:r>
              <a:rPr spc="110" dirty="0"/>
              <a:t>Turn</a:t>
            </a:r>
            <a:r>
              <a:rPr spc="-530" dirty="0"/>
              <a:t> </a:t>
            </a:r>
            <a:r>
              <a:rPr spc="-85" dirty="0"/>
              <a:t>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26955" y="3321229"/>
            <a:ext cx="11094085" cy="4297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4900"/>
              </a:lnSpc>
              <a:spcBef>
                <a:spcPts val="95"/>
              </a:spcBef>
            </a:pP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Navigate</a:t>
            </a:r>
            <a:r>
              <a:rPr sz="550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45" dirty="0">
                <a:solidFill>
                  <a:srgbClr val="005493"/>
                </a:solidFill>
                <a:latin typeface="Calibri"/>
                <a:cs typeface="Calibri"/>
              </a:rPr>
              <a:t>up</a:t>
            </a:r>
            <a:r>
              <a:rPr sz="550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550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50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65" dirty="0">
                <a:solidFill>
                  <a:srgbClr val="005493"/>
                </a:solidFill>
                <a:latin typeface="Calibri"/>
                <a:cs typeface="Calibri"/>
              </a:rPr>
              <a:t>02-Visualize</a:t>
            </a:r>
            <a:r>
              <a:rPr sz="5500" b="1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-5" dirty="0">
                <a:solidFill>
                  <a:srgbClr val="005493"/>
                </a:solidFill>
                <a:latin typeface="Calibri"/>
                <a:cs typeface="Calibri"/>
              </a:rPr>
              <a:t>folder. 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Open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90" dirty="0">
                <a:solidFill>
                  <a:srgbClr val="005493"/>
                </a:solidFill>
                <a:latin typeface="Calibri"/>
                <a:cs typeface="Calibri"/>
              </a:rPr>
              <a:t>02-Visualize-Exercises.Rmd</a:t>
            </a:r>
            <a:endParaRPr sz="5500" dirty="0">
              <a:latin typeface="Calibri"/>
              <a:cs typeface="Calibri"/>
            </a:endParaRPr>
          </a:p>
          <a:p>
            <a:pPr marL="12700" marR="1507490">
              <a:lnSpc>
                <a:spcPct val="104900"/>
              </a:lnSpc>
              <a:spcBef>
                <a:spcPts val="1980"/>
              </a:spcBef>
            </a:pPr>
            <a:r>
              <a:rPr sz="5500" spc="55" dirty="0">
                <a:solidFill>
                  <a:srgbClr val="005493"/>
                </a:solidFill>
                <a:latin typeface="Calibri"/>
                <a:cs typeface="Calibri"/>
              </a:rPr>
              <a:t>Add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45" dirty="0">
                <a:solidFill>
                  <a:srgbClr val="005493"/>
                </a:solidFill>
                <a:latin typeface="Calibri"/>
                <a:cs typeface="Calibri"/>
              </a:rPr>
              <a:t>a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setup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5" dirty="0">
                <a:solidFill>
                  <a:srgbClr val="005493"/>
                </a:solidFill>
                <a:latin typeface="Calibri"/>
                <a:cs typeface="Calibri"/>
              </a:rPr>
              <a:t>chunk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55" dirty="0">
                <a:solidFill>
                  <a:srgbClr val="005493"/>
                </a:solidFill>
                <a:latin typeface="Calibri"/>
                <a:cs typeface="Calibri"/>
              </a:rPr>
              <a:t>that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25" dirty="0">
                <a:solidFill>
                  <a:srgbClr val="005493"/>
                </a:solidFill>
                <a:latin typeface="Calibri"/>
                <a:cs typeface="Calibri"/>
              </a:rPr>
              <a:t>loads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 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10" dirty="0">
                <a:solidFill>
                  <a:srgbClr val="005493"/>
                </a:solidFill>
                <a:latin typeface="Calibri"/>
                <a:cs typeface="Calibri"/>
              </a:rPr>
              <a:t>packages.</a:t>
            </a:r>
            <a:endParaRPr sz="55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55</a:t>
            </a:fld>
            <a:endParaRPr spc="-55" dirty="0"/>
          </a:p>
        </p:txBody>
      </p:sp>
      <p:pic>
        <p:nvPicPr>
          <p:cNvPr id="8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D318B391-F5B5-49AE-B581-A7070E75B2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14850" y="9617075"/>
            <a:ext cx="2744780" cy="1543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89284" y="3264687"/>
            <a:ext cx="1291526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-95" dirty="0">
                <a:solidFill>
                  <a:srgbClr val="005493"/>
                </a:solidFill>
                <a:latin typeface="Calibri"/>
                <a:cs typeface="Calibri"/>
              </a:rPr>
              <a:t>What</a:t>
            </a:r>
            <a:r>
              <a:rPr sz="5750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30" dirty="0">
                <a:solidFill>
                  <a:srgbClr val="005493"/>
                </a:solidFill>
                <a:latin typeface="Calibri"/>
                <a:cs typeface="Calibri"/>
              </a:rPr>
              <a:t>is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b="1" spc="-95" dirty="0">
                <a:solidFill>
                  <a:srgbClr val="005493"/>
                </a:solidFill>
                <a:latin typeface="Trebuchet MS"/>
                <a:cs typeface="Trebuchet MS"/>
              </a:rPr>
              <a:t>data</a:t>
            </a:r>
            <a:r>
              <a:rPr sz="5750" b="1" spc="-590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5750" b="1" spc="-204" dirty="0">
                <a:solidFill>
                  <a:srgbClr val="005493"/>
                </a:solidFill>
                <a:latin typeface="Trebuchet MS"/>
                <a:cs typeface="Trebuchet MS"/>
              </a:rPr>
              <a:t>science</a:t>
            </a:r>
            <a:r>
              <a:rPr sz="5750" spc="-204" dirty="0">
                <a:solidFill>
                  <a:srgbClr val="005493"/>
                </a:solidFill>
                <a:latin typeface="Calibri"/>
                <a:cs typeface="Calibri"/>
              </a:rPr>
              <a:t>?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35" dirty="0">
                <a:solidFill>
                  <a:srgbClr val="005493"/>
                </a:solidFill>
                <a:latin typeface="Calibri"/>
                <a:cs typeface="Calibri"/>
              </a:rPr>
              <a:t>Poll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70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5750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95" dirty="0">
                <a:solidFill>
                  <a:srgbClr val="005493"/>
                </a:solidFill>
                <a:latin typeface="Calibri"/>
                <a:cs typeface="Calibri"/>
              </a:rPr>
              <a:t>neighbors.</a:t>
            </a:r>
            <a:endParaRPr sz="5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69586" y="10488760"/>
            <a:ext cx="36322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6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46226" y="898267"/>
            <a:ext cx="4619625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240" dirty="0"/>
              <a:t>Pop</a:t>
            </a:r>
            <a:r>
              <a:rPr spc="-325" dirty="0"/>
              <a:t> </a:t>
            </a:r>
            <a:r>
              <a:rPr spc="145" dirty="0"/>
              <a:t>Quiz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264626" y="6385011"/>
            <a:ext cx="957834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b="1" spc="-180" dirty="0">
                <a:solidFill>
                  <a:srgbClr val="005493"/>
                </a:solidFill>
                <a:latin typeface="Trebuchet MS"/>
                <a:cs typeface="Trebuchet MS"/>
              </a:rPr>
              <a:t>Science</a:t>
            </a:r>
            <a:r>
              <a:rPr sz="5750" b="1" spc="-590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5750" b="1" spc="-85" dirty="0">
                <a:solidFill>
                  <a:srgbClr val="005493"/>
                </a:solidFill>
                <a:latin typeface="Trebuchet MS"/>
                <a:cs typeface="Trebuchet MS"/>
              </a:rPr>
              <a:t>with</a:t>
            </a:r>
            <a:r>
              <a:rPr sz="5750" b="1" spc="-590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5750" b="1" spc="-105" dirty="0">
                <a:solidFill>
                  <a:srgbClr val="005493"/>
                </a:solidFill>
                <a:latin typeface="Trebuchet MS"/>
                <a:cs typeface="Trebuchet MS"/>
              </a:rPr>
              <a:t>non-trivial</a:t>
            </a:r>
            <a:r>
              <a:rPr sz="5750" b="1" spc="-590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5750" b="1" spc="-80" dirty="0">
                <a:solidFill>
                  <a:srgbClr val="005493"/>
                </a:solidFill>
                <a:latin typeface="Trebuchet MS"/>
                <a:cs typeface="Trebuchet MS"/>
              </a:rPr>
              <a:t>data?</a:t>
            </a:r>
            <a:endParaRPr sz="5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00662" y="3582751"/>
            <a:ext cx="8314690" cy="5488940"/>
          </a:xfrm>
          <a:custGeom>
            <a:avLst/>
            <a:gdLst/>
            <a:ahLst/>
            <a:cxnLst/>
            <a:rect l="l" t="t" r="r" b="b"/>
            <a:pathLst>
              <a:path w="8314690" h="5488940">
                <a:moveTo>
                  <a:pt x="0" y="5488836"/>
                </a:moveTo>
                <a:lnTo>
                  <a:pt x="5456" y="5440543"/>
                </a:lnTo>
                <a:lnTo>
                  <a:pt x="11277" y="5392373"/>
                </a:lnTo>
                <a:lnTo>
                  <a:pt x="17463" y="5344327"/>
                </a:lnTo>
                <a:lnTo>
                  <a:pt x="24012" y="5296405"/>
                </a:lnTo>
                <a:lnTo>
                  <a:pt x="30922" y="5248609"/>
                </a:lnTo>
                <a:lnTo>
                  <a:pt x="38192" y="5200941"/>
                </a:lnTo>
                <a:lnTo>
                  <a:pt x="45820" y="5153401"/>
                </a:lnTo>
                <a:lnTo>
                  <a:pt x="53805" y="5105991"/>
                </a:lnTo>
                <a:lnTo>
                  <a:pt x="62145" y="5058713"/>
                </a:lnTo>
                <a:lnTo>
                  <a:pt x="70839" y="5011567"/>
                </a:lnTo>
                <a:lnTo>
                  <a:pt x="79885" y="4964555"/>
                </a:lnTo>
                <a:lnTo>
                  <a:pt x="89283" y="4917679"/>
                </a:lnTo>
                <a:lnTo>
                  <a:pt x="99030" y="4870939"/>
                </a:lnTo>
                <a:lnTo>
                  <a:pt x="109124" y="4824338"/>
                </a:lnTo>
                <a:lnTo>
                  <a:pt x="119566" y="4777875"/>
                </a:lnTo>
                <a:lnTo>
                  <a:pt x="130352" y="4731554"/>
                </a:lnTo>
                <a:lnTo>
                  <a:pt x="141482" y="4685374"/>
                </a:lnTo>
                <a:lnTo>
                  <a:pt x="152953" y="4639338"/>
                </a:lnTo>
                <a:lnTo>
                  <a:pt x="164766" y="4593447"/>
                </a:lnTo>
                <a:lnTo>
                  <a:pt x="176917" y="4547701"/>
                </a:lnTo>
                <a:lnTo>
                  <a:pt x="189406" y="4502103"/>
                </a:lnTo>
                <a:lnTo>
                  <a:pt x="202232" y="4456654"/>
                </a:lnTo>
                <a:lnTo>
                  <a:pt x="215392" y="4411354"/>
                </a:lnTo>
                <a:lnTo>
                  <a:pt x="228885" y="4366206"/>
                </a:lnTo>
                <a:lnTo>
                  <a:pt x="242710" y="4321210"/>
                </a:lnTo>
                <a:lnTo>
                  <a:pt x="256865" y="4276369"/>
                </a:lnTo>
                <a:lnTo>
                  <a:pt x="271349" y="4231683"/>
                </a:lnTo>
                <a:lnTo>
                  <a:pt x="286160" y="4187153"/>
                </a:lnTo>
                <a:lnTo>
                  <a:pt x="301297" y="4142782"/>
                </a:lnTo>
                <a:lnTo>
                  <a:pt x="316758" y="4098569"/>
                </a:lnTo>
                <a:lnTo>
                  <a:pt x="332542" y="4054518"/>
                </a:lnTo>
                <a:lnTo>
                  <a:pt x="348648" y="4010628"/>
                </a:lnTo>
                <a:lnTo>
                  <a:pt x="365073" y="3966902"/>
                </a:lnTo>
                <a:lnTo>
                  <a:pt x="381817" y="3923341"/>
                </a:lnTo>
                <a:lnTo>
                  <a:pt x="398878" y="3879945"/>
                </a:lnTo>
                <a:lnTo>
                  <a:pt x="416254" y="3836717"/>
                </a:lnTo>
                <a:lnTo>
                  <a:pt x="433945" y="3793657"/>
                </a:lnTo>
                <a:lnTo>
                  <a:pt x="451948" y="3750767"/>
                </a:lnTo>
                <a:lnTo>
                  <a:pt x="470262" y="3708049"/>
                </a:lnTo>
                <a:lnTo>
                  <a:pt x="488885" y="3665503"/>
                </a:lnTo>
                <a:lnTo>
                  <a:pt x="507817" y="3623131"/>
                </a:lnTo>
                <a:lnTo>
                  <a:pt x="527055" y="3580935"/>
                </a:lnTo>
                <a:lnTo>
                  <a:pt x="546598" y="3538915"/>
                </a:lnTo>
                <a:lnTo>
                  <a:pt x="566445" y="3497073"/>
                </a:lnTo>
                <a:lnTo>
                  <a:pt x="586595" y="3455410"/>
                </a:lnTo>
                <a:lnTo>
                  <a:pt x="607045" y="3413928"/>
                </a:lnTo>
                <a:lnTo>
                  <a:pt x="627794" y="3372628"/>
                </a:lnTo>
                <a:lnTo>
                  <a:pt x="648841" y="3331511"/>
                </a:lnTo>
                <a:lnTo>
                  <a:pt x="670184" y="3290579"/>
                </a:lnTo>
                <a:lnTo>
                  <a:pt x="691822" y="3249833"/>
                </a:lnTo>
                <a:lnTo>
                  <a:pt x="713754" y="3209274"/>
                </a:lnTo>
                <a:lnTo>
                  <a:pt x="735977" y="3168904"/>
                </a:lnTo>
                <a:lnTo>
                  <a:pt x="758491" y="3128723"/>
                </a:lnTo>
                <a:lnTo>
                  <a:pt x="781293" y="3088734"/>
                </a:lnTo>
                <a:lnTo>
                  <a:pt x="804383" y="3048938"/>
                </a:lnTo>
                <a:lnTo>
                  <a:pt x="827759" y="3009335"/>
                </a:lnTo>
                <a:lnTo>
                  <a:pt x="851420" y="2969928"/>
                </a:lnTo>
                <a:lnTo>
                  <a:pt x="875363" y="2930717"/>
                </a:lnTo>
                <a:lnTo>
                  <a:pt x="899588" y="2891704"/>
                </a:lnTo>
                <a:lnTo>
                  <a:pt x="924093" y="2852891"/>
                </a:lnTo>
                <a:lnTo>
                  <a:pt x="948877" y="2814278"/>
                </a:lnTo>
                <a:lnTo>
                  <a:pt x="973938" y="2775867"/>
                </a:lnTo>
                <a:lnTo>
                  <a:pt x="999274" y="2737659"/>
                </a:lnTo>
                <a:lnTo>
                  <a:pt x="1024885" y="2699656"/>
                </a:lnTo>
                <a:lnTo>
                  <a:pt x="1050768" y="2661858"/>
                </a:lnTo>
                <a:lnTo>
                  <a:pt x="1076922" y="2624268"/>
                </a:lnTo>
                <a:lnTo>
                  <a:pt x="1103346" y="2586887"/>
                </a:lnTo>
                <a:lnTo>
                  <a:pt x="1130038" y="2549715"/>
                </a:lnTo>
                <a:lnTo>
                  <a:pt x="1156998" y="2512755"/>
                </a:lnTo>
                <a:lnTo>
                  <a:pt x="1184222" y="2476007"/>
                </a:lnTo>
                <a:lnTo>
                  <a:pt x="1211710" y="2439473"/>
                </a:lnTo>
                <a:lnTo>
                  <a:pt x="1239461" y="2403154"/>
                </a:lnTo>
                <a:lnTo>
                  <a:pt x="1267472" y="2367052"/>
                </a:lnTo>
                <a:lnTo>
                  <a:pt x="1295743" y="2331168"/>
                </a:lnTo>
                <a:lnTo>
                  <a:pt x="1324271" y="2295503"/>
                </a:lnTo>
                <a:lnTo>
                  <a:pt x="1353057" y="2260059"/>
                </a:lnTo>
                <a:lnTo>
                  <a:pt x="1382097" y="2224836"/>
                </a:lnTo>
                <a:lnTo>
                  <a:pt x="1411390" y="2189837"/>
                </a:lnTo>
                <a:lnTo>
                  <a:pt x="1440936" y="2155062"/>
                </a:lnTo>
                <a:lnTo>
                  <a:pt x="1470732" y="2120513"/>
                </a:lnTo>
                <a:lnTo>
                  <a:pt x="1500777" y="2086192"/>
                </a:lnTo>
                <a:lnTo>
                  <a:pt x="1531070" y="2052099"/>
                </a:lnTo>
                <a:lnTo>
                  <a:pt x="1561609" y="2018235"/>
                </a:lnTo>
                <a:lnTo>
                  <a:pt x="1592392" y="1984603"/>
                </a:lnTo>
                <a:lnTo>
                  <a:pt x="1623419" y="1951204"/>
                </a:lnTo>
                <a:lnTo>
                  <a:pt x="1654687" y="1918038"/>
                </a:lnTo>
                <a:lnTo>
                  <a:pt x="1686195" y="1885108"/>
                </a:lnTo>
                <a:lnTo>
                  <a:pt x="1717942" y="1852414"/>
                </a:lnTo>
                <a:lnTo>
                  <a:pt x="1749927" y="1819958"/>
                </a:lnTo>
                <a:lnTo>
                  <a:pt x="1782147" y="1787741"/>
                </a:lnTo>
                <a:lnTo>
                  <a:pt x="1814601" y="1755764"/>
                </a:lnTo>
                <a:lnTo>
                  <a:pt x="1847289" y="1724030"/>
                </a:lnTo>
                <a:lnTo>
                  <a:pt x="1880207" y="1692539"/>
                </a:lnTo>
                <a:lnTo>
                  <a:pt x="1913356" y="1661292"/>
                </a:lnTo>
                <a:lnTo>
                  <a:pt x="1946733" y="1630291"/>
                </a:lnTo>
                <a:lnTo>
                  <a:pt x="1980336" y="1599537"/>
                </a:lnTo>
                <a:lnTo>
                  <a:pt x="2014165" y="1569032"/>
                </a:lnTo>
                <a:lnTo>
                  <a:pt x="2048219" y="1538777"/>
                </a:lnTo>
                <a:lnTo>
                  <a:pt x="2082494" y="1508772"/>
                </a:lnTo>
                <a:lnTo>
                  <a:pt x="2116991" y="1479021"/>
                </a:lnTo>
                <a:lnTo>
                  <a:pt x="2151707" y="1449523"/>
                </a:lnTo>
                <a:lnTo>
                  <a:pt x="2186641" y="1420280"/>
                </a:lnTo>
                <a:lnTo>
                  <a:pt x="2221792" y="1391294"/>
                </a:lnTo>
                <a:lnTo>
                  <a:pt x="2257158" y="1362565"/>
                </a:lnTo>
                <a:lnTo>
                  <a:pt x="2292737" y="1334096"/>
                </a:lnTo>
                <a:lnTo>
                  <a:pt x="2328529" y="1305887"/>
                </a:lnTo>
                <a:lnTo>
                  <a:pt x="2364531" y="1277941"/>
                </a:lnTo>
                <a:lnTo>
                  <a:pt x="2400743" y="1250257"/>
                </a:lnTo>
                <a:lnTo>
                  <a:pt x="2437162" y="1222838"/>
                </a:lnTo>
                <a:lnTo>
                  <a:pt x="2473787" y="1195684"/>
                </a:lnTo>
                <a:lnTo>
                  <a:pt x="2510618" y="1168798"/>
                </a:lnTo>
                <a:lnTo>
                  <a:pt x="2547651" y="1142180"/>
                </a:lnTo>
                <a:lnTo>
                  <a:pt x="2584886" y="1115832"/>
                </a:lnTo>
                <a:lnTo>
                  <a:pt x="2622322" y="1089755"/>
                </a:lnTo>
                <a:lnTo>
                  <a:pt x="2659957" y="1063951"/>
                </a:lnTo>
                <a:lnTo>
                  <a:pt x="2697788" y="1038420"/>
                </a:lnTo>
                <a:lnTo>
                  <a:pt x="2735816" y="1013164"/>
                </a:lnTo>
                <a:lnTo>
                  <a:pt x="2774038" y="988185"/>
                </a:lnTo>
                <a:lnTo>
                  <a:pt x="2812454" y="963484"/>
                </a:lnTo>
                <a:lnTo>
                  <a:pt x="2851060" y="939062"/>
                </a:lnTo>
                <a:lnTo>
                  <a:pt x="2889857" y="914921"/>
                </a:lnTo>
                <a:lnTo>
                  <a:pt x="2928842" y="891061"/>
                </a:lnTo>
                <a:lnTo>
                  <a:pt x="2968014" y="867484"/>
                </a:lnTo>
                <a:lnTo>
                  <a:pt x="3007372" y="844192"/>
                </a:lnTo>
                <a:lnTo>
                  <a:pt x="3046914" y="821185"/>
                </a:lnTo>
                <a:lnTo>
                  <a:pt x="3086639" y="798466"/>
                </a:lnTo>
                <a:lnTo>
                  <a:pt x="3126544" y="776035"/>
                </a:lnTo>
                <a:lnTo>
                  <a:pt x="3166630" y="753894"/>
                </a:lnTo>
                <a:lnTo>
                  <a:pt x="3206893" y="732044"/>
                </a:lnTo>
                <a:lnTo>
                  <a:pt x="3247333" y="710486"/>
                </a:lnTo>
                <a:lnTo>
                  <a:pt x="3287949" y="689222"/>
                </a:lnTo>
                <a:lnTo>
                  <a:pt x="3328738" y="668254"/>
                </a:lnTo>
                <a:lnTo>
                  <a:pt x="3369700" y="647581"/>
                </a:lnTo>
                <a:lnTo>
                  <a:pt x="3410832" y="627207"/>
                </a:lnTo>
                <a:lnTo>
                  <a:pt x="3452134" y="607131"/>
                </a:lnTo>
                <a:lnTo>
                  <a:pt x="3493603" y="587356"/>
                </a:lnTo>
                <a:lnTo>
                  <a:pt x="3535239" y="567883"/>
                </a:lnTo>
                <a:lnTo>
                  <a:pt x="3577040" y="548713"/>
                </a:lnTo>
                <a:lnTo>
                  <a:pt x="3619004" y="529847"/>
                </a:lnTo>
                <a:lnTo>
                  <a:pt x="3661130" y="511287"/>
                </a:lnTo>
                <a:lnTo>
                  <a:pt x="3703417" y="493034"/>
                </a:lnTo>
                <a:lnTo>
                  <a:pt x="3745863" y="475090"/>
                </a:lnTo>
                <a:lnTo>
                  <a:pt x="3788466" y="457455"/>
                </a:lnTo>
                <a:lnTo>
                  <a:pt x="3831225" y="440131"/>
                </a:lnTo>
                <a:lnTo>
                  <a:pt x="3874139" y="423120"/>
                </a:lnTo>
                <a:lnTo>
                  <a:pt x="3917206" y="406423"/>
                </a:lnTo>
                <a:lnTo>
                  <a:pt x="3960424" y="390040"/>
                </a:lnTo>
                <a:lnTo>
                  <a:pt x="4003793" y="373974"/>
                </a:lnTo>
                <a:lnTo>
                  <a:pt x="4047310" y="358226"/>
                </a:lnTo>
                <a:lnTo>
                  <a:pt x="4090975" y="342797"/>
                </a:lnTo>
                <a:lnTo>
                  <a:pt x="4134785" y="327688"/>
                </a:lnTo>
                <a:lnTo>
                  <a:pt x="4178740" y="312901"/>
                </a:lnTo>
                <a:lnTo>
                  <a:pt x="4222837" y="298436"/>
                </a:lnTo>
                <a:lnTo>
                  <a:pt x="4267076" y="284297"/>
                </a:lnTo>
                <a:lnTo>
                  <a:pt x="4311454" y="270483"/>
                </a:lnTo>
                <a:lnTo>
                  <a:pt x="4355971" y="256996"/>
                </a:lnTo>
                <a:lnTo>
                  <a:pt x="4400624" y="243837"/>
                </a:lnTo>
                <a:lnTo>
                  <a:pt x="4445413" y="231009"/>
                </a:lnTo>
                <a:lnTo>
                  <a:pt x="4490336" y="218511"/>
                </a:lnTo>
                <a:lnTo>
                  <a:pt x="4535391" y="206345"/>
                </a:lnTo>
                <a:lnTo>
                  <a:pt x="4580577" y="194514"/>
                </a:lnTo>
                <a:lnTo>
                  <a:pt x="4625893" y="183017"/>
                </a:lnTo>
                <a:lnTo>
                  <a:pt x="4671337" y="171857"/>
                </a:lnTo>
                <a:lnTo>
                  <a:pt x="4716907" y="161034"/>
                </a:lnTo>
                <a:lnTo>
                  <a:pt x="4762602" y="150551"/>
                </a:lnTo>
                <a:lnTo>
                  <a:pt x="4808421" y="140407"/>
                </a:lnTo>
                <a:lnTo>
                  <a:pt x="4854362" y="130606"/>
                </a:lnTo>
                <a:lnTo>
                  <a:pt x="4900423" y="121147"/>
                </a:lnTo>
                <a:lnTo>
                  <a:pt x="4946604" y="112033"/>
                </a:lnTo>
                <a:lnTo>
                  <a:pt x="4992902" y="103265"/>
                </a:lnTo>
                <a:lnTo>
                  <a:pt x="5039317" y="94843"/>
                </a:lnTo>
                <a:lnTo>
                  <a:pt x="5085846" y="86770"/>
                </a:lnTo>
                <a:lnTo>
                  <a:pt x="5132489" y="79047"/>
                </a:lnTo>
                <a:lnTo>
                  <a:pt x="5179243" y="71674"/>
                </a:lnTo>
                <a:lnTo>
                  <a:pt x="5226107" y="64654"/>
                </a:lnTo>
                <a:lnTo>
                  <a:pt x="5273081" y="57988"/>
                </a:lnTo>
                <a:lnTo>
                  <a:pt x="5320161" y="51677"/>
                </a:lnTo>
                <a:lnTo>
                  <a:pt x="5367348" y="45722"/>
                </a:lnTo>
                <a:lnTo>
                  <a:pt x="5414639" y="40124"/>
                </a:lnTo>
                <a:lnTo>
                  <a:pt x="5462033" y="34886"/>
                </a:lnTo>
                <a:lnTo>
                  <a:pt x="5509528" y="30008"/>
                </a:lnTo>
                <a:lnTo>
                  <a:pt x="5557123" y="25492"/>
                </a:lnTo>
                <a:lnTo>
                  <a:pt x="5604817" y="21338"/>
                </a:lnTo>
                <a:lnTo>
                  <a:pt x="5652607" y="17549"/>
                </a:lnTo>
                <a:lnTo>
                  <a:pt x="5700493" y="14126"/>
                </a:lnTo>
                <a:lnTo>
                  <a:pt x="5748474" y="11069"/>
                </a:lnTo>
                <a:lnTo>
                  <a:pt x="5796546" y="8381"/>
                </a:lnTo>
                <a:lnTo>
                  <a:pt x="5844710" y="6063"/>
                </a:lnTo>
                <a:lnTo>
                  <a:pt x="5892964" y="4115"/>
                </a:lnTo>
                <a:lnTo>
                  <a:pt x="5941305" y="2540"/>
                </a:lnTo>
                <a:lnTo>
                  <a:pt x="5989734" y="1339"/>
                </a:lnTo>
                <a:lnTo>
                  <a:pt x="6038247" y="512"/>
                </a:lnTo>
                <a:lnTo>
                  <a:pt x="6086844" y="62"/>
                </a:lnTo>
                <a:lnTo>
                  <a:pt x="6139065" y="0"/>
                </a:lnTo>
                <a:lnTo>
                  <a:pt x="6191194" y="374"/>
                </a:lnTo>
                <a:lnTo>
                  <a:pt x="6243230" y="1185"/>
                </a:lnTo>
                <a:lnTo>
                  <a:pt x="6295170" y="2431"/>
                </a:lnTo>
                <a:lnTo>
                  <a:pt x="6347013" y="4111"/>
                </a:lnTo>
                <a:lnTo>
                  <a:pt x="6398755" y="6225"/>
                </a:lnTo>
                <a:lnTo>
                  <a:pt x="6450394" y="8773"/>
                </a:lnTo>
                <a:lnTo>
                  <a:pt x="6501929" y="11752"/>
                </a:lnTo>
                <a:lnTo>
                  <a:pt x="6553357" y="15163"/>
                </a:lnTo>
                <a:lnTo>
                  <a:pt x="6604676" y="19004"/>
                </a:lnTo>
                <a:lnTo>
                  <a:pt x="6655883" y="23275"/>
                </a:lnTo>
                <a:lnTo>
                  <a:pt x="6706976" y="27976"/>
                </a:lnTo>
                <a:lnTo>
                  <a:pt x="6757953" y="33104"/>
                </a:lnTo>
                <a:lnTo>
                  <a:pt x="6808812" y="38660"/>
                </a:lnTo>
                <a:lnTo>
                  <a:pt x="6859550" y="44643"/>
                </a:lnTo>
                <a:lnTo>
                  <a:pt x="6910166" y="51051"/>
                </a:lnTo>
                <a:lnTo>
                  <a:pt x="6960656" y="57885"/>
                </a:lnTo>
                <a:lnTo>
                  <a:pt x="7011019" y="65143"/>
                </a:lnTo>
                <a:lnTo>
                  <a:pt x="7061252" y="72824"/>
                </a:lnTo>
                <a:lnTo>
                  <a:pt x="7111354" y="80928"/>
                </a:lnTo>
                <a:lnTo>
                  <a:pt x="7161321" y="89454"/>
                </a:lnTo>
                <a:lnTo>
                  <a:pt x="7211151" y="98401"/>
                </a:lnTo>
                <a:lnTo>
                  <a:pt x="7260844" y="107769"/>
                </a:lnTo>
                <a:lnTo>
                  <a:pt x="7310395" y="117556"/>
                </a:lnTo>
                <a:lnTo>
                  <a:pt x="7359802" y="127762"/>
                </a:lnTo>
                <a:lnTo>
                  <a:pt x="7409065" y="138386"/>
                </a:lnTo>
                <a:lnTo>
                  <a:pt x="7458179" y="149427"/>
                </a:lnTo>
                <a:lnTo>
                  <a:pt x="7507144" y="160885"/>
                </a:lnTo>
                <a:lnTo>
                  <a:pt x="7555956" y="172758"/>
                </a:lnTo>
                <a:lnTo>
                  <a:pt x="7604614" y="185046"/>
                </a:lnTo>
                <a:lnTo>
                  <a:pt x="7653115" y="197748"/>
                </a:lnTo>
                <a:lnTo>
                  <a:pt x="7701456" y="210863"/>
                </a:lnTo>
                <a:lnTo>
                  <a:pt x="7749637" y="224391"/>
                </a:lnTo>
                <a:lnTo>
                  <a:pt x="7797654" y="238331"/>
                </a:lnTo>
                <a:lnTo>
                  <a:pt x="7845504" y="252681"/>
                </a:lnTo>
                <a:lnTo>
                  <a:pt x="7893187" y="267442"/>
                </a:lnTo>
                <a:lnTo>
                  <a:pt x="7940700" y="282612"/>
                </a:lnTo>
                <a:lnTo>
                  <a:pt x="7988039" y="298190"/>
                </a:lnTo>
                <a:lnTo>
                  <a:pt x="8035204" y="314176"/>
                </a:lnTo>
                <a:lnTo>
                  <a:pt x="8082192" y="330569"/>
                </a:lnTo>
                <a:lnTo>
                  <a:pt x="8129000" y="347369"/>
                </a:lnTo>
                <a:lnTo>
                  <a:pt x="8175626" y="364573"/>
                </a:lnTo>
                <a:lnTo>
                  <a:pt x="8222068" y="382183"/>
                </a:lnTo>
                <a:lnTo>
                  <a:pt x="8268324" y="400196"/>
                </a:lnTo>
                <a:lnTo>
                  <a:pt x="8314392" y="418612"/>
                </a:lnTo>
              </a:path>
            </a:pathLst>
          </a:custGeom>
          <a:ln w="261772">
            <a:solidFill>
              <a:srgbClr val="4A8F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66088" y="3722343"/>
            <a:ext cx="669925" cy="543560"/>
          </a:xfrm>
          <a:custGeom>
            <a:avLst/>
            <a:gdLst/>
            <a:ahLst/>
            <a:cxnLst/>
            <a:rect l="l" t="t" r="r" b="b"/>
            <a:pathLst>
              <a:path w="669925" h="543560">
                <a:moveTo>
                  <a:pt x="252379" y="0"/>
                </a:moveTo>
                <a:lnTo>
                  <a:pt x="0" y="543429"/>
                </a:lnTo>
                <a:lnTo>
                  <a:pt x="669623" y="524087"/>
                </a:lnTo>
                <a:lnTo>
                  <a:pt x="252379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885136" y="5167618"/>
            <a:ext cx="1906270" cy="3394710"/>
          </a:xfrm>
          <a:custGeom>
            <a:avLst/>
            <a:gdLst/>
            <a:ahLst/>
            <a:cxnLst/>
            <a:rect l="l" t="t" r="r" b="b"/>
            <a:pathLst>
              <a:path w="1906269" h="3394709">
                <a:moveTo>
                  <a:pt x="0" y="0"/>
                </a:moveTo>
                <a:lnTo>
                  <a:pt x="37124" y="33784"/>
                </a:lnTo>
                <a:lnTo>
                  <a:pt x="73970" y="67873"/>
                </a:lnTo>
                <a:lnTo>
                  <a:pt x="110535" y="102264"/>
                </a:lnTo>
                <a:lnTo>
                  <a:pt x="146817" y="136955"/>
                </a:lnTo>
                <a:lnTo>
                  <a:pt x="182814" y="171945"/>
                </a:lnTo>
                <a:lnTo>
                  <a:pt x="218525" y="207232"/>
                </a:lnTo>
                <a:lnTo>
                  <a:pt x="253947" y="242813"/>
                </a:lnTo>
                <a:lnTo>
                  <a:pt x="289079" y="278687"/>
                </a:lnTo>
                <a:lnTo>
                  <a:pt x="323918" y="314853"/>
                </a:lnTo>
                <a:lnTo>
                  <a:pt x="358464" y="351307"/>
                </a:lnTo>
                <a:lnTo>
                  <a:pt x="392713" y="388049"/>
                </a:lnTo>
                <a:lnTo>
                  <a:pt x="426663" y="425076"/>
                </a:lnTo>
                <a:lnTo>
                  <a:pt x="460314" y="462386"/>
                </a:lnTo>
                <a:lnTo>
                  <a:pt x="493663" y="499978"/>
                </a:lnTo>
                <a:lnTo>
                  <a:pt x="526708" y="537850"/>
                </a:lnTo>
                <a:lnTo>
                  <a:pt x="559448" y="576000"/>
                </a:lnTo>
                <a:lnTo>
                  <a:pt x="591879" y="614425"/>
                </a:lnTo>
                <a:lnTo>
                  <a:pt x="624001" y="653125"/>
                </a:lnTo>
                <a:lnTo>
                  <a:pt x="655812" y="692097"/>
                </a:lnTo>
                <a:lnTo>
                  <a:pt x="687309" y="731339"/>
                </a:lnTo>
                <a:lnTo>
                  <a:pt x="718490" y="770850"/>
                </a:lnTo>
                <a:lnTo>
                  <a:pt x="749355" y="810627"/>
                </a:lnTo>
                <a:lnTo>
                  <a:pt x="779900" y="850669"/>
                </a:lnTo>
                <a:lnTo>
                  <a:pt x="810124" y="890974"/>
                </a:lnTo>
                <a:lnTo>
                  <a:pt x="840025" y="931540"/>
                </a:lnTo>
                <a:lnTo>
                  <a:pt x="869601" y="972364"/>
                </a:lnTo>
                <a:lnTo>
                  <a:pt x="898850" y="1013446"/>
                </a:lnTo>
                <a:lnTo>
                  <a:pt x="927770" y="1054783"/>
                </a:lnTo>
                <a:lnTo>
                  <a:pt x="956360" y="1096374"/>
                </a:lnTo>
                <a:lnTo>
                  <a:pt x="984617" y="1138216"/>
                </a:lnTo>
                <a:lnTo>
                  <a:pt x="1012540" y="1180308"/>
                </a:lnTo>
                <a:lnTo>
                  <a:pt x="1040126" y="1222648"/>
                </a:lnTo>
                <a:lnTo>
                  <a:pt x="1067373" y="1265233"/>
                </a:lnTo>
                <a:lnTo>
                  <a:pt x="1094281" y="1308063"/>
                </a:lnTo>
                <a:lnTo>
                  <a:pt x="1120846" y="1351134"/>
                </a:lnTo>
                <a:lnTo>
                  <a:pt x="1147067" y="1394446"/>
                </a:lnTo>
                <a:lnTo>
                  <a:pt x="1172942" y="1437996"/>
                </a:lnTo>
                <a:lnTo>
                  <a:pt x="1198469" y="1481783"/>
                </a:lnTo>
                <a:lnTo>
                  <a:pt x="1223646" y="1525805"/>
                </a:lnTo>
                <a:lnTo>
                  <a:pt x="1248472" y="1570059"/>
                </a:lnTo>
                <a:lnTo>
                  <a:pt x="1272944" y="1614544"/>
                </a:lnTo>
                <a:lnTo>
                  <a:pt x="1297060" y="1659258"/>
                </a:lnTo>
                <a:lnTo>
                  <a:pt x="1320818" y="1704199"/>
                </a:lnTo>
                <a:lnTo>
                  <a:pt x="1344217" y="1749365"/>
                </a:lnTo>
                <a:lnTo>
                  <a:pt x="1366675" y="1793601"/>
                </a:lnTo>
                <a:lnTo>
                  <a:pt x="1388788" y="1838047"/>
                </a:lnTo>
                <a:lnTo>
                  <a:pt x="1410554" y="1882703"/>
                </a:lnTo>
                <a:lnTo>
                  <a:pt x="1431972" y="1927566"/>
                </a:lnTo>
                <a:lnTo>
                  <a:pt x="1453039" y="1972634"/>
                </a:lnTo>
                <a:lnTo>
                  <a:pt x="1473754" y="2017907"/>
                </a:lnTo>
                <a:lnTo>
                  <a:pt x="1494115" y="2063383"/>
                </a:lnTo>
                <a:lnTo>
                  <a:pt x="1514120" y="2109059"/>
                </a:lnTo>
                <a:lnTo>
                  <a:pt x="1533767" y="2154934"/>
                </a:lnTo>
                <a:lnTo>
                  <a:pt x="1553055" y="2201007"/>
                </a:lnTo>
                <a:lnTo>
                  <a:pt x="1571981" y="2247275"/>
                </a:lnTo>
                <a:lnTo>
                  <a:pt x="1590544" y="2293738"/>
                </a:lnTo>
                <a:lnTo>
                  <a:pt x="1608742" y="2340393"/>
                </a:lnTo>
                <a:lnTo>
                  <a:pt x="1626573" y="2387240"/>
                </a:lnTo>
                <a:lnTo>
                  <a:pt x="1644035" y="2434275"/>
                </a:lnTo>
                <a:lnTo>
                  <a:pt x="1661126" y="2481498"/>
                </a:lnTo>
                <a:lnTo>
                  <a:pt x="1677845" y="2528907"/>
                </a:lnTo>
                <a:lnTo>
                  <a:pt x="1694190" y="2576500"/>
                </a:lnTo>
                <a:lnTo>
                  <a:pt x="1710158" y="2624275"/>
                </a:lnTo>
                <a:lnTo>
                  <a:pt x="1725749" y="2672232"/>
                </a:lnTo>
                <a:lnTo>
                  <a:pt x="1740959" y="2720368"/>
                </a:lnTo>
                <a:lnTo>
                  <a:pt x="1755788" y="2768681"/>
                </a:lnTo>
                <a:lnTo>
                  <a:pt x="1770234" y="2817170"/>
                </a:lnTo>
                <a:lnTo>
                  <a:pt x="1784294" y="2865834"/>
                </a:lnTo>
                <a:lnTo>
                  <a:pt x="1797967" y="2914670"/>
                </a:lnTo>
                <a:lnTo>
                  <a:pt x="1811251" y="2963677"/>
                </a:lnTo>
                <a:lnTo>
                  <a:pt x="1824145" y="3012854"/>
                </a:lnTo>
                <a:lnTo>
                  <a:pt x="1836645" y="3062198"/>
                </a:lnTo>
                <a:lnTo>
                  <a:pt x="1848751" y="3111708"/>
                </a:lnTo>
                <a:lnTo>
                  <a:pt x="1860461" y="3161382"/>
                </a:lnTo>
                <a:lnTo>
                  <a:pt x="1871773" y="3211219"/>
                </a:lnTo>
                <a:lnTo>
                  <a:pt x="1882684" y="3261218"/>
                </a:lnTo>
                <a:lnTo>
                  <a:pt x="1893194" y="3311375"/>
                </a:lnTo>
                <a:lnTo>
                  <a:pt x="1905847" y="3394223"/>
                </a:lnTo>
              </a:path>
            </a:pathLst>
          </a:custGeom>
          <a:ln w="167534">
            <a:solidFill>
              <a:srgbClr val="4E90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67812" y="8431610"/>
            <a:ext cx="621665" cy="668655"/>
          </a:xfrm>
          <a:custGeom>
            <a:avLst/>
            <a:gdLst/>
            <a:ahLst/>
            <a:cxnLst/>
            <a:rect l="l" t="t" r="r" b="b"/>
            <a:pathLst>
              <a:path w="621665" h="668654">
                <a:moveTo>
                  <a:pt x="621049" y="0"/>
                </a:moveTo>
                <a:lnTo>
                  <a:pt x="0" y="94850"/>
                </a:lnTo>
                <a:lnTo>
                  <a:pt x="405369" y="668477"/>
                </a:lnTo>
                <a:lnTo>
                  <a:pt x="621049" y="0"/>
                </a:lnTo>
                <a:close/>
              </a:path>
            </a:pathLst>
          </a:custGeom>
          <a:solidFill>
            <a:srgbClr val="4E90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885136" y="5167618"/>
            <a:ext cx="1902460" cy="3354704"/>
          </a:xfrm>
          <a:custGeom>
            <a:avLst/>
            <a:gdLst/>
            <a:ahLst/>
            <a:cxnLst/>
            <a:rect l="l" t="t" r="r" b="b"/>
            <a:pathLst>
              <a:path w="1902459" h="3354704">
                <a:moveTo>
                  <a:pt x="0" y="0"/>
                </a:moveTo>
                <a:lnTo>
                  <a:pt x="37125" y="33783"/>
                </a:lnTo>
                <a:lnTo>
                  <a:pt x="73972" y="67870"/>
                </a:lnTo>
                <a:lnTo>
                  <a:pt x="110539" y="102260"/>
                </a:lnTo>
                <a:lnTo>
                  <a:pt x="146822" y="136951"/>
                </a:lnTo>
                <a:lnTo>
                  <a:pt x="182820" y="171940"/>
                </a:lnTo>
                <a:lnTo>
                  <a:pt x="218532" y="207225"/>
                </a:lnTo>
                <a:lnTo>
                  <a:pt x="253955" y="242806"/>
                </a:lnTo>
                <a:lnTo>
                  <a:pt x="289088" y="278679"/>
                </a:lnTo>
                <a:lnTo>
                  <a:pt x="323929" y="314844"/>
                </a:lnTo>
                <a:lnTo>
                  <a:pt x="358475" y="351298"/>
                </a:lnTo>
                <a:lnTo>
                  <a:pt x="392724" y="388039"/>
                </a:lnTo>
                <a:lnTo>
                  <a:pt x="426676" y="425065"/>
                </a:lnTo>
                <a:lnTo>
                  <a:pt x="460328" y="462375"/>
                </a:lnTo>
                <a:lnTo>
                  <a:pt x="493677" y="499967"/>
                </a:lnTo>
                <a:lnTo>
                  <a:pt x="526723" y="537838"/>
                </a:lnTo>
                <a:lnTo>
                  <a:pt x="559463" y="575988"/>
                </a:lnTo>
                <a:lnTo>
                  <a:pt x="591895" y="614413"/>
                </a:lnTo>
                <a:lnTo>
                  <a:pt x="624017" y="653113"/>
                </a:lnTo>
                <a:lnTo>
                  <a:pt x="655828" y="692084"/>
                </a:lnTo>
                <a:lnTo>
                  <a:pt x="687325" y="731327"/>
                </a:lnTo>
                <a:lnTo>
                  <a:pt x="718507" y="770837"/>
                </a:lnTo>
                <a:lnTo>
                  <a:pt x="749371" y="810615"/>
                </a:lnTo>
                <a:lnTo>
                  <a:pt x="779916" y="850657"/>
                </a:lnTo>
                <a:lnTo>
                  <a:pt x="810140" y="890962"/>
                </a:lnTo>
                <a:lnTo>
                  <a:pt x="840041" y="931528"/>
                </a:lnTo>
                <a:lnTo>
                  <a:pt x="869617" y="972352"/>
                </a:lnTo>
                <a:lnTo>
                  <a:pt x="898866" y="1013435"/>
                </a:lnTo>
                <a:lnTo>
                  <a:pt x="927786" y="1054772"/>
                </a:lnTo>
                <a:lnTo>
                  <a:pt x="956375" y="1096363"/>
                </a:lnTo>
                <a:lnTo>
                  <a:pt x="984632" y="1138206"/>
                </a:lnTo>
                <a:lnTo>
                  <a:pt x="1012554" y="1180298"/>
                </a:lnTo>
                <a:lnTo>
                  <a:pt x="1040139" y="1222638"/>
                </a:lnTo>
                <a:lnTo>
                  <a:pt x="1067386" y="1265224"/>
                </a:lnTo>
                <a:lnTo>
                  <a:pt x="1094293" y="1308054"/>
                </a:lnTo>
                <a:lnTo>
                  <a:pt x="1120857" y="1351127"/>
                </a:lnTo>
                <a:lnTo>
                  <a:pt x="1147077" y="1394439"/>
                </a:lnTo>
                <a:lnTo>
                  <a:pt x="1172951" y="1437990"/>
                </a:lnTo>
                <a:lnTo>
                  <a:pt x="1198477" y="1481778"/>
                </a:lnTo>
                <a:lnTo>
                  <a:pt x="1223654" y="1525800"/>
                </a:lnTo>
                <a:lnTo>
                  <a:pt x="1248478" y="1570055"/>
                </a:lnTo>
                <a:lnTo>
                  <a:pt x="1272948" y="1614541"/>
                </a:lnTo>
                <a:lnTo>
                  <a:pt x="1297063" y="1659256"/>
                </a:lnTo>
                <a:lnTo>
                  <a:pt x="1320820" y="1704198"/>
                </a:lnTo>
                <a:lnTo>
                  <a:pt x="1344217" y="1749365"/>
                </a:lnTo>
                <a:lnTo>
                  <a:pt x="1367252" y="1794752"/>
                </a:lnTo>
                <a:lnTo>
                  <a:pt x="1389923" y="1840361"/>
                </a:lnTo>
                <a:lnTo>
                  <a:pt x="1412229" y="1886190"/>
                </a:lnTo>
                <a:lnTo>
                  <a:pt x="1434168" y="1932237"/>
                </a:lnTo>
                <a:lnTo>
                  <a:pt x="1455738" y="1978501"/>
                </a:lnTo>
                <a:lnTo>
                  <a:pt x="1476937" y="2024979"/>
                </a:lnTo>
                <a:lnTo>
                  <a:pt x="1497763" y="2071670"/>
                </a:lnTo>
                <a:lnTo>
                  <a:pt x="1518215" y="2118572"/>
                </a:lnTo>
                <a:lnTo>
                  <a:pt x="1538289" y="2165683"/>
                </a:lnTo>
                <a:lnTo>
                  <a:pt x="1557985" y="2213001"/>
                </a:lnTo>
                <a:lnTo>
                  <a:pt x="1577300" y="2260525"/>
                </a:lnTo>
                <a:lnTo>
                  <a:pt x="1596232" y="2308253"/>
                </a:lnTo>
                <a:lnTo>
                  <a:pt x="1614780" y="2356183"/>
                </a:lnTo>
                <a:lnTo>
                  <a:pt x="1632942" y="2404313"/>
                </a:lnTo>
                <a:lnTo>
                  <a:pt x="1650714" y="2452641"/>
                </a:lnTo>
                <a:lnTo>
                  <a:pt x="1668097" y="2501166"/>
                </a:lnTo>
                <a:lnTo>
                  <a:pt x="1685087" y="2549886"/>
                </a:lnTo>
                <a:lnTo>
                  <a:pt x="1701682" y="2598798"/>
                </a:lnTo>
                <a:lnTo>
                  <a:pt x="1717882" y="2647902"/>
                </a:lnTo>
                <a:lnTo>
                  <a:pt x="1733683" y="2697195"/>
                </a:lnTo>
                <a:lnTo>
                  <a:pt x="1749084" y="2746676"/>
                </a:lnTo>
                <a:lnTo>
                  <a:pt x="1764083" y="2796343"/>
                </a:lnTo>
                <a:lnTo>
                  <a:pt x="1778678" y="2846194"/>
                </a:lnTo>
                <a:lnTo>
                  <a:pt x="1792866" y="2896227"/>
                </a:lnTo>
                <a:lnTo>
                  <a:pt x="1806645" y="2946441"/>
                </a:lnTo>
                <a:lnTo>
                  <a:pt x="1820014" y="2996834"/>
                </a:lnTo>
                <a:lnTo>
                  <a:pt x="1832968" y="3047405"/>
                </a:lnTo>
                <a:lnTo>
                  <a:pt x="1845507" y="3098151"/>
                </a:lnTo>
                <a:lnTo>
                  <a:pt x="1857627" y="3149070"/>
                </a:lnTo>
                <a:lnTo>
                  <a:pt x="1869326" y="3200162"/>
                </a:lnTo>
                <a:lnTo>
                  <a:pt x="1880602" y="3251424"/>
                </a:lnTo>
                <a:lnTo>
                  <a:pt x="1891452" y="3302855"/>
                </a:lnTo>
                <a:lnTo>
                  <a:pt x="1901874" y="3354453"/>
                </a:lnTo>
              </a:path>
            </a:pathLst>
          </a:custGeom>
          <a:ln w="261772">
            <a:solidFill>
              <a:srgbClr val="4E90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3683217" y="8950377"/>
            <a:ext cx="4399915" cy="905510"/>
          </a:xfrm>
          <a:prstGeom prst="rect">
            <a:avLst/>
          </a:prstGeom>
          <a:noFill/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4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264565" y="542256"/>
            <a:ext cx="55733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1" spc="3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8000" b="1" spc="-2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97710" y="8950377"/>
            <a:ext cx="4036695" cy="905510"/>
          </a:xfrm>
          <a:prstGeom prst="rect">
            <a:avLst/>
          </a:prstGeom>
          <a:noFill/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13312" y="5415846"/>
            <a:ext cx="621665" cy="647700"/>
          </a:xfrm>
          <a:custGeom>
            <a:avLst/>
            <a:gdLst/>
            <a:ahLst/>
            <a:cxnLst/>
            <a:rect l="l" t="t" r="r" b="b"/>
            <a:pathLst>
              <a:path w="621664" h="647700">
                <a:moveTo>
                  <a:pt x="621480" y="0"/>
                </a:moveTo>
                <a:lnTo>
                  <a:pt x="0" y="250046"/>
                </a:lnTo>
                <a:lnTo>
                  <a:pt x="448629" y="647212"/>
                </a:lnTo>
                <a:lnTo>
                  <a:pt x="621480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825629" y="4405959"/>
            <a:ext cx="4193540" cy="905510"/>
          </a:xfrm>
          <a:prstGeom prst="rect">
            <a:avLst/>
          </a:prstGeom>
          <a:noFill/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>
                <a:solidFill>
                  <a:srgbClr val="4C8FCB"/>
                </a:solidFill>
                <a:latin typeface="Cambria"/>
                <a:cs typeface="Cambria"/>
              </a:rPr>
              <a:t>Experimen</a:t>
            </a:r>
            <a:r>
              <a:rPr lang="en-US" sz="5750" spc="400">
                <a:solidFill>
                  <a:srgbClr val="4C8FCB"/>
                </a:solidFill>
                <a:latin typeface="Cambria"/>
                <a:cs typeface="Cambria"/>
              </a:rPr>
              <a:t>t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249124" y="4434999"/>
            <a:ext cx="2283460" cy="889000"/>
          </a:xfrm>
          <a:custGeom>
            <a:avLst/>
            <a:gdLst/>
            <a:ahLst/>
            <a:cxnLst/>
            <a:rect l="l" t="t" r="r" b="b"/>
            <a:pathLst>
              <a:path w="2283459" h="889000">
                <a:moveTo>
                  <a:pt x="0" y="0"/>
                </a:moveTo>
                <a:lnTo>
                  <a:pt x="2283302" y="0"/>
                </a:lnTo>
                <a:lnTo>
                  <a:pt x="2283302" y="888867"/>
                </a:lnTo>
                <a:lnTo>
                  <a:pt x="0" y="888867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2541891" y="4322246"/>
            <a:ext cx="169926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5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7</a:t>
            </a:fld>
            <a:endParaRPr spc="-55" dirty="0"/>
          </a:p>
        </p:txBody>
      </p:sp>
      <p:sp>
        <p:nvSpPr>
          <p:cNvPr id="19" name="object 19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00662" y="3582751"/>
            <a:ext cx="8314690" cy="5488940"/>
          </a:xfrm>
          <a:custGeom>
            <a:avLst/>
            <a:gdLst/>
            <a:ahLst/>
            <a:cxnLst/>
            <a:rect l="l" t="t" r="r" b="b"/>
            <a:pathLst>
              <a:path w="8314690" h="5488940">
                <a:moveTo>
                  <a:pt x="0" y="5488836"/>
                </a:moveTo>
                <a:lnTo>
                  <a:pt x="5456" y="5440543"/>
                </a:lnTo>
                <a:lnTo>
                  <a:pt x="11277" y="5392373"/>
                </a:lnTo>
                <a:lnTo>
                  <a:pt x="17463" y="5344327"/>
                </a:lnTo>
                <a:lnTo>
                  <a:pt x="24012" y="5296405"/>
                </a:lnTo>
                <a:lnTo>
                  <a:pt x="30922" y="5248609"/>
                </a:lnTo>
                <a:lnTo>
                  <a:pt x="38192" y="5200941"/>
                </a:lnTo>
                <a:lnTo>
                  <a:pt x="45820" y="5153401"/>
                </a:lnTo>
                <a:lnTo>
                  <a:pt x="53805" y="5105991"/>
                </a:lnTo>
                <a:lnTo>
                  <a:pt x="62145" y="5058713"/>
                </a:lnTo>
                <a:lnTo>
                  <a:pt x="70839" y="5011567"/>
                </a:lnTo>
                <a:lnTo>
                  <a:pt x="79885" y="4964555"/>
                </a:lnTo>
                <a:lnTo>
                  <a:pt x="89283" y="4917679"/>
                </a:lnTo>
                <a:lnTo>
                  <a:pt x="99030" y="4870939"/>
                </a:lnTo>
                <a:lnTo>
                  <a:pt x="109124" y="4824338"/>
                </a:lnTo>
                <a:lnTo>
                  <a:pt x="119566" y="4777875"/>
                </a:lnTo>
                <a:lnTo>
                  <a:pt x="130352" y="4731554"/>
                </a:lnTo>
                <a:lnTo>
                  <a:pt x="141482" y="4685374"/>
                </a:lnTo>
                <a:lnTo>
                  <a:pt x="152953" y="4639338"/>
                </a:lnTo>
                <a:lnTo>
                  <a:pt x="164766" y="4593447"/>
                </a:lnTo>
                <a:lnTo>
                  <a:pt x="176917" y="4547701"/>
                </a:lnTo>
                <a:lnTo>
                  <a:pt x="189406" y="4502103"/>
                </a:lnTo>
                <a:lnTo>
                  <a:pt x="202232" y="4456654"/>
                </a:lnTo>
                <a:lnTo>
                  <a:pt x="215392" y="4411354"/>
                </a:lnTo>
                <a:lnTo>
                  <a:pt x="228885" y="4366206"/>
                </a:lnTo>
                <a:lnTo>
                  <a:pt x="242710" y="4321210"/>
                </a:lnTo>
                <a:lnTo>
                  <a:pt x="256865" y="4276369"/>
                </a:lnTo>
                <a:lnTo>
                  <a:pt x="271349" y="4231683"/>
                </a:lnTo>
                <a:lnTo>
                  <a:pt x="286160" y="4187153"/>
                </a:lnTo>
                <a:lnTo>
                  <a:pt x="301297" y="4142782"/>
                </a:lnTo>
                <a:lnTo>
                  <a:pt x="316758" y="4098569"/>
                </a:lnTo>
                <a:lnTo>
                  <a:pt x="332542" y="4054518"/>
                </a:lnTo>
                <a:lnTo>
                  <a:pt x="348648" y="4010628"/>
                </a:lnTo>
                <a:lnTo>
                  <a:pt x="365073" y="3966902"/>
                </a:lnTo>
                <a:lnTo>
                  <a:pt x="381817" y="3923341"/>
                </a:lnTo>
                <a:lnTo>
                  <a:pt x="398878" y="3879945"/>
                </a:lnTo>
                <a:lnTo>
                  <a:pt x="416254" y="3836717"/>
                </a:lnTo>
                <a:lnTo>
                  <a:pt x="433945" y="3793657"/>
                </a:lnTo>
                <a:lnTo>
                  <a:pt x="451948" y="3750767"/>
                </a:lnTo>
                <a:lnTo>
                  <a:pt x="470262" y="3708049"/>
                </a:lnTo>
                <a:lnTo>
                  <a:pt x="488885" y="3665503"/>
                </a:lnTo>
                <a:lnTo>
                  <a:pt x="507817" y="3623131"/>
                </a:lnTo>
                <a:lnTo>
                  <a:pt x="527055" y="3580935"/>
                </a:lnTo>
                <a:lnTo>
                  <a:pt x="546598" y="3538915"/>
                </a:lnTo>
                <a:lnTo>
                  <a:pt x="566445" y="3497073"/>
                </a:lnTo>
                <a:lnTo>
                  <a:pt x="586595" y="3455410"/>
                </a:lnTo>
                <a:lnTo>
                  <a:pt x="607045" y="3413928"/>
                </a:lnTo>
                <a:lnTo>
                  <a:pt x="627794" y="3372628"/>
                </a:lnTo>
                <a:lnTo>
                  <a:pt x="648841" y="3331511"/>
                </a:lnTo>
                <a:lnTo>
                  <a:pt x="670184" y="3290579"/>
                </a:lnTo>
                <a:lnTo>
                  <a:pt x="691822" y="3249833"/>
                </a:lnTo>
                <a:lnTo>
                  <a:pt x="713754" y="3209274"/>
                </a:lnTo>
                <a:lnTo>
                  <a:pt x="735977" y="3168904"/>
                </a:lnTo>
                <a:lnTo>
                  <a:pt x="758491" y="3128723"/>
                </a:lnTo>
                <a:lnTo>
                  <a:pt x="781293" y="3088734"/>
                </a:lnTo>
                <a:lnTo>
                  <a:pt x="804383" y="3048938"/>
                </a:lnTo>
                <a:lnTo>
                  <a:pt x="827759" y="3009335"/>
                </a:lnTo>
                <a:lnTo>
                  <a:pt x="851420" y="2969928"/>
                </a:lnTo>
                <a:lnTo>
                  <a:pt x="875363" y="2930717"/>
                </a:lnTo>
                <a:lnTo>
                  <a:pt x="899588" y="2891704"/>
                </a:lnTo>
                <a:lnTo>
                  <a:pt x="924093" y="2852891"/>
                </a:lnTo>
                <a:lnTo>
                  <a:pt x="948877" y="2814278"/>
                </a:lnTo>
                <a:lnTo>
                  <a:pt x="973938" y="2775867"/>
                </a:lnTo>
                <a:lnTo>
                  <a:pt x="999274" y="2737659"/>
                </a:lnTo>
                <a:lnTo>
                  <a:pt x="1024885" y="2699656"/>
                </a:lnTo>
                <a:lnTo>
                  <a:pt x="1050768" y="2661858"/>
                </a:lnTo>
                <a:lnTo>
                  <a:pt x="1076922" y="2624268"/>
                </a:lnTo>
                <a:lnTo>
                  <a:pt x="1103346" y="2586887"/>
                </a:lnTo>
                <a:lnTo>
                  <a:pt x="1130038" y="2549715"/>
                </a:lnTo>
                <a:lnTo>
                  <a:pt x="1156998" y="2512755"/>
                </a:lnTo>
                <a:lnTo>
                  <a:pt x="1184222" y="2476007"/>
                </a:lnTo>
                <a:lnTo>
                  <a:pt x="1211710" y="2439473"/>
                </a:lnTo>
                <a:lnTo>
                  <a:pt x="1239461" y="2403154"/>
                </a:lnTo>
                <a:lnTo>
                  <a:pt x="1267472" y="2367052"/>
                </a:lnTo>
                <a:lnTo>
                  <a:pt x="1295743" y="2331168"/>
                </a:lnTo>
                <a:lnTo>
                  <a:pt x="1324271" y="2295503"/>
                </a:lnTo>
                <a:lnTo>
                  <a:pt x="1353057" y="2260059"/>
                </a:lnTo>
                <a:lnTo>
                  <a:pt x="1382097" y="2224836"/>
                </a:lnTo>
                <a:lnTo>
                  <a:pt x="1411390" y="2189837"/>
                </a:lnTo>
                <a:lnTo>
                  <a:pt x="1440936" y="2155062"/>
                </a:lnTo>
                <a:lnTo>
                  <a:pt x="1470732" y="2120513"/>
                </a:lnTo>
                <a:lnTo>
                  <a:pt x="1500777" y="2086192"/>
                </a:lnTo>
                <a:lnTo>
                  <a:pt x="1531070" y="2052099"/>
                </a:lnTo>
                <a:lnTo>
                  <a:pt x="1561609" y="2018235"/>
                </a:lnTo>
                <a:lnTo>
                  <a:pt x="1592392" y="1984603"/>
                </a:lnTo>
                <a:lnTo>
                  <a:pt x="1623419" y="1951204"/>
                </a:lnTo>
                <a:lnTo>
                  <a:pt x="1654687" y="1918038"/>
                </a:lnTo>
                <a:lnTo>
                  <a:pt x="1686195" y="1885108"/>
                </a:lnTo>
                <a:lnTo>
                  <a:pt x="1717942" y="1852414"/>
                </a:lnTo>
                <a:lnTo>
                  <a:pt x="1749927" y="1819958"/>
                </a:lnTo>
                <a:lnTo>
                  <a:pt x="1782147" y="1787741"/>
                </a:lnTo>
                <a:lnTo>
                  <a:pt x="1814601" y="1755764"/>
                </a:lnTo>
                <a:lnTo>
                  <a:pt x="1847289" y="1724030"/>
                </a:lnTo>
                <a:lnTo>
                  <a:pt x="1880207" y="1692539"/>
                </a:lnTo>
                <a:lnTo>
                  <a:pt x="1913356" y="1661292"/>
                </a:lnTo>
                <a:lnTo>
                  <a:pt x="1946733" y="1630291"/>
                </a:lnTo>
                <a:lnTo>
                  <a:pt x="1980336" y="1599537"/>
                </a:lnTo>
                <a:lnTo>
                  <a:pt x="2014165" y="1569032"/>
                </a:lnTo>
                <a:lnTo>
                  <a:pt x="2048219" y="1538777"/>
                </a:lnTo>
                <a:lnTo>
                  <a:pt x="2082494" y="1508772"/>
                </a:lnTo>
                <a:lnTo>
                  <a:pt x="2116991" y="1479021"/>
                </a:lnTo>
                <a:lnTo>
                  <a:pt x="2151707" y="1449523"/>
                </a:lnTo>
                <a:lnTo>
                  <a:pt x="2186641" y="1420280"/>
                </a:lnTo>
                <a:lnTo>
                  <a:pt x="2221792" y="1391294"/>
                </a:lnTo>
                <a:lnTo>
                  <a:pt x="2257158" y="1362565"/>
                </a:lnTo>
                <a:lnTo>
                  <a:pt x="2292737" y="1334096"/>
                </a:lnTo>
                <a:lnTo>
                  <a:pt x="2328529" y="1305887"/>
                </a:lnTo>
                <a:lnTo>
                  <a:pt x="2364531" y="1277941"/>
                </a:lnTo>
                <a:lnTo>
                  <a:pt x="2400743" y="1250257"/>
                </a:lnTo>
                <a:lnTo>
                  <a:pt x="2437162" y="1222838"/>
                </a:lnTo>
                <a:lnTo>
                  <a:pt x="2473787" y="1195684"/>
                </a:lnTo>
                <a:lnTo>
                  <a:pt x="2510618" y="1168798"/>
                </a:lnTo>
                <a:lnTo>
                  <a:pt x="2547651" y="1142180"/>
                </a:lnTo>
                <a:lnTo>
                  <a:pt x="2584886" y="1115832"/>
                </a:lnTo>
                <a:lnTo>
                  <a:pt x="2622322" y="1089755"/>
                </a:lnTo>
                <a:lnTo>
                  <a:pt x="2659957" y="1063951"/>
                </a:lnTo>
                <a:lnTo>
                  <a:pt x="2697788" y="1038420"/>
                </a:lnTo>
                <a:lnTo>
                  <a:pt x="2735816" y="1013164"/>
                </a:lnTo>
                <a:lnTo>
                  <a:pt x="2774038" y="988185"/>
                </a:lnTo>
                <a:lnTo>
                  <a:pt x="2812454" y="963484"/>
                </a:lnTo>
                <a:lnTo>
                  <a:pt x="2851060" y="939062"/>
                </a:lnTo>
                <a:lnTo>
                  <a:pt x="2889857" y="914921"/>
                </a:lnTo>
                <a:lnTo>
                  <a:pt x="2928842" y="891061"/>
                </a:lnTo>
                <a:lnTo>
                  <a:pt x="2968014" y="867484"/>
                </a:lnTo>
                <a:lnTo>
                  <a:pt x="3007372" y="844192"/>
                </a:lnTo>
                <a:lnTo>
                  <a:pt x="3046914" y="821185"/>
                </a:lnTo>
                <a:lnTo>
                  <a:pt x="3086639" y="798466"/>
                </a:lnTo>
                <a:lnTo>
                  <a:pt x="3126544" y="776035"/>
                </a:lnTo>
                <a:lnTo>
                  <a:pt x="3166630" y="753894"/>
                </a:lnTo>
                <a:lnTo>
                  <a:pt x="3206893" y="732044"/>
                </a:lnTo>
                <a:lnTo>
                  <a:pt x="3247333" y="710486"/>
                </a:lnTo>
                <a:lnTo>
                  <a:pt x="3287949" y="689222"/>
                </a:lnTo>
                <a:lnTo>
                  <a:pt x="3328738" y="668254"/>
                </a:lnTo>
                <a:lnTo>
                  <a:pt x="3369700" y="647581"/>
                </a:lnTo>
                <a:lnTo>
                  <a:pt x="3410832" y="627207"/>
                </a:lnTo>
                <a:lnTo>
                  <a:pt x="3452134" y="607131"/>
                </a:lnTo>
                <a:lnTo>
                  <a:pt x="3493603" y="587356"/>
                </a:lnTo>
                <a:lnTo>
                  <a:pt x="3535239" y="567883"/>
                </a:lnTo>
                <a:lnTo>
                  <a:pt x="3577040" y="548713"/>
                </a:lnTo>
                <a:lnTo>
                  <a:pt x="3619004" y="529847"/>
                </a:lnTo>
                <a:lnTo>
                  <a:pt x="3661130" y="511287"/>
                </a:lnTo>
                <a:lnTo>
                  <a:pt x="3703417" y="493034"/>
                </a:lnTo>
                <a:lnTo>
                  <a:pt x="3745863" y="475090"/>
                </a:lnTo>
                <a:lnTo>
                  <a:pt x="3788466" y="457455"/>
                </a:lnTo>
                <a:lnTo>
                  <a:pt x="3831225" y="440131"/>
                </a:lnTo>
                <a:lnTo>
                  <a:pt x="3874139" y="423120"/>
                </a:lnTo>
                <a:lnTo>
                  <a:pt x="3917206" y="406423"/>
                </a:lnTo>
                <a:lnTo>
                  <a:pt x="3960424" y="390040"/>
                </a:lnTo>
                <a:lnTo>
                  <a:pt x="4003793" y="373974"/>
                </a:lnTo>
                <a:lnTo>
                  <a:pt x="4047310" y="358226"/>
                </a:lnTo>
                <a:lnTo>
                  <a:pt x="4090975" y="342797"/>
                </a:lnTo>
                <a:lnTo>
                  <a:pt x="4134785" y="327688"/>
                </a:lnTo>
                <a:lnTo>
                  <a:pt x="4178740" y="312901"/>
                </a:lnTo>
                <a:lnTo>
                  <a:pt x="4222837" y="298436"/>
                </a:lnTo>
                <a:lnTo>
                  <a:pt x="4267076" y="284297"/>
                </a:lnTo>
                <a:lnTo>
                  <a:pt x="4311454" y="270483"/>
                </a:lnTo>
                <a:lnTo>
                  <a:pt x="4355971" y="256996"/>
                </a:lnTo>
                <a:lnTo>
                  <a:pt x="4400624" y="243837"/>
                </a:lnTo>
                <a:lnTo>
                  <a:pt x="4445413" y="231009"/>
                </a:lnTo>
                <a:lnTo>
                  <a:pt x="4490336" y="218511"/>
                </a:lnTo>
                <a:lnTo>
                  <a:pt x="4535391" y="206345"/>
                </a:lnTo>
                <a:lnTo>
                  <a:pt x="4580577" y="194514"/>
                </a:lnTo>
                <a:lnTo>
                  <a:pt x="4625893" y="183017"/>
                </a:lnTo>
                <a:lnTo>
                  <a:pt x="4671337" y="171857"/>
                </a:lnTo>
                <a:lnTo>
                  <a:pt x="4716907" y="161034"/>
                </a:lnTo>
                <a:lnTo>
                  <a:pt x="4762602" y="150551"/>
                </a:lnTo>
                <a:lnTo>
                  <a:pt x="4808421" y="140407"/>
                </a:lnTo>
                <a:lnTo>
                  <a:pt x="4854362" y="130606"/>
                </a:lnTo>
                <a:lnTo>
                  <a:pt x="4900423" y="121147"/>
                </a:lnTo>
                <a:lnTo>
                  <a:pt x="4946604" y="112033"/>
                </a:lnTo>
                <a:lnTo>
                  <a:pt x="4992902" y="103265"/>
                </a:lnTo>
                <a:lnTo>
                  <a:pt x="5039317" y="94843"/>
                </a:lnTo>
                <a:lnTo>
                  <a:pt x="5085846" y="86770"/>
                </a:lnTo>
                <a:lnTo>
                  <a:pt x="5132489" y="79047"/>
                </a:lnTo>
                <a:lnTo>
                  <a:pt x="5179243" y="71674"/>
                </a:lnTo>
                <a:lnTo>
                  <a:pt x="5226107" y="64654"/>
                </a:lnTo>
                <a:lnTo>
                  <a:pt x="5273081" y="57988"/>
                </a:lnTo>
                <a:lnTo>
                  <a:pt x="5320161" y="51677"/>
                </a:lnTo>
                <a:lnTo>
                  <a:pt x="5367348" y="45722"/>
                </a:lnTo>
                <a:lnTo>
                  <a:pt x="5414639" y="40124"/>
                </a:lnTo>
                <a:lnTo>
                  <a:pt x="5462033" y="34886"/>
                </a:lnTo>
                <a:lnTo>
                  <a:pt x="5509528" y="30008"/>
                </a:lnTo>
                <a:lnTo>
                  <a:pt x="5557123" y="25492"/>
                </a:lnTo>
                <a:lnTo>
                  <a:pt x="5604817" y="21338"/>
                </a:lnTo>
                <a:lnTo>
                  <a:pt x="5652607" y="17549"/>
                </a:lnTo>
                <a:lnTo>
                  <a:pt x="5700493" y="14126"/>
                </a:lnTo>
                <a:lnTo>
                  <a:pt x="5748474" y="11069"/>
                </a:lnTo>
                <a:lnTo>
                  <a:pt x="5796546" y="8381"/>
                </a:lnTo>
                <a:lnTo>
                  <a:pt x="5844710" y="6063"/>
                </a:lnTo>
                <a:lnTo>
                  <a:pt x="5892964" y="4115"/>
                </a:lnTo>
                <a:lnTo>
                  <a:pt x="5941305" y="2540"/>
                </a:lnTo>
                <a:lnTo>
                  <a:pt x="5989734" y="1339"/>
                </a:lnTo>
                <a:lnTo>
                  <a:pt x="6038247" y="512"/>
                </a:lnTo>
                <a:lnTo>
                  <a:pt x="6086844" y="62"/>
                </a:lnTo>
                <a:lnTo>
                  <a:pt x="6139065" y="0"/>
                </a:lnTo>
                <a:lnTo>
                  <a:pt x="6191194" y="374"/>
                </a:lnTo>
                <a:lnTo>
                  <a:pt x="6243230" y="1185"/>
                </a:lnTo>
                <a:lnTo>
                  <a:pt x="6295170" y="2431"/>
                </a:lnTo>
                <a:lnTo>
                  <a:pt x="6347013" y="4111"/>
                </a:lnTo>
                <a:lnTo>
                  <a:pt x="6398755" y="6225"/>
                </a:lnTo>
                <a:lnTo>
                  <a:pt x="6450394" y="8773"/>
                </a:lnTo>
                <a:lnTo>
                  <a:pt x="6501929" y="11752"/>
                </a:lnTo>
                <a:lnTo>
                  <a:pt x="6553357" y="15163"/>
                </a:lnTo>
                <a:lnTo>
                  <a:pt x="6604676" y="19004"/>
                </a:lnTo>
                <a:lnTo>
                  <a:pt x="6655883" y="23275"/>
                </a:lnTo>
                <a:lnTo>
                  <a:pt x="6706976" y="27976"/>
                </a:lnTo>
                <a:lnTo>
                  <a:pt x="6757953" y="33104"/>
                </a:lnTo>
                <a:lnTo>
                  <a:pt x="6808812" y="38660"/>
                </a:lnTo>
                <a:lnTo>
                  <a:pt x="6859550" y="44643"/>
                </a:lnTo>
                <a:lnTo>
                  <a:pt x="6910166" y="51051"/>
                </a:lnTo>
                <a:lnTo>
                  <a:pt x="6960656" y="57885"/>
                </a:lnTo>
                <a:lnTo>
                  <a:pt x="7011019" y="65143"/>
                </a:lnTo>
                <a:lnTo>
                  <a:pt x="7061252" y="72824"/>
                </a:lnTo>
                <a:lnTo>
                  <a:pt x="7111354" y="80928"/>
                </a:lnTo>
                <a:lnTo>
                  <a:pt x="7161321" y="89454"/>
                </a:lnTo>
                <a:lnTo>
                  <a:pt x="7211151" y="98401"/>
                </a:lnTo>
                <a:lnTo>
                  <a:pt x="7260844" y="107769"/>
                </a:lnTo>
                <a:lnTo>
                  <a:pt x="7310395" y="117556"/>
                </a:lnTo>
                <a:lnTo>
                  <a:pt x="7359802" y="127762"/>
                </a:lnTo>
                <a:lnTo>
                  <a:pt x="7409065" y="138386"/>
                </a:lnTo>
                <a:lnTo>
                  <a:pt x="7458179" y="149427"/>
                </a:lnTo>
                <a:lnTo>
                  <a:pt x="7507144" y="160885"/>
                </a:lnTo>
                <a:lnTo>
                  <a:pt x="7555956" y="172758"/>
                </a:lnTo>
                <a:lnTo>
                  <a:pt x="7604614" y="185046"/>
                </a:lnTo>
                <a:lnTo>
                  <a:pt x="7653115" y="197748"/>
                </a:lnTo>
                <a:lnTo>
                  <a:pt x="7701456" y="210863"/>
                </a:lnTo>
                <a:lnTo>
                  <a:pt x="7749637" y="224391"/>
                </a:lnTo>
                <a:lnTo>
                  <a:pt x="7797654" y="238331"/>
                </a:lnTo>
                <a:lnTo>
                  <a:pt x="7845504" y="252681"/>
                </a:lnTo>
                <a:lnTo>
                  <a:pt x="7893187" y="267442"/>
                </a:lnTo>
                <a:lnTo>
                  <a:pt x="7940700" y="282612"/>
                </a:lnTo>
                <a:lnTo>
                  <a:pt x="7988039" y="298190"/>
                </a:lnTo>
                <a:lnTo>
                  <a:pt x="8035204" y="314176"/>
                </a:lnTo>
                <a:lnTo>
                  <a:pt x="8082192" y="330569"/>
                </a:lnTo>
                <a:lnTo>
                  <a:pt x="8129000" y="347369"/>
                </a:lnTo>
                <a:lnTo>
                  <a:pt x="8175626" y="364573"/>
                </a:lnTo>
                <a:lnTo>
                  <a:pt x="8222068" y="382183"/>
                </a:lnTo>
                <a:lnTo>
                  <a:pt x="8268324" y="400196"/>
                </a:lnTo>
                <a:lnTo>
                  <a:pt x="8314392" y="418612"/>
                </a:lnTo>
              </a:path>
            </a:pathLst>
          </a:custGeom>
          <a:ln w="261772">
            <a:solidFill>
              <a:srgbClr val="4A8F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683217" y="8950377"/>
            <a:ext cx="439991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4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264565" y="542256"/>
            <a:ext cx="55733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1" spc="3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8000" b="1" spc="-2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97710" y="8950377"/>
            <a:ext cx="403669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605597" y="7811932"/>
            <a:ext cx="221615" cy="920115"/>
          </a:xfrm>
          <a:custGeom>
            <a:avLst/>
            <a:gdLst/>
            <a:ahLst/>
            <a:cxnLst/>
            <a:rect l="l" t="t" r="r" b="b"/>
            <a:pathLst>
              <a:path w="221615" h="920115">
                <a:moveTo>
                  <a:pt x="0" y="0"/>
                </a:moveTo>
                <a:lnTo>
                  <a:pt x="21604" y="67600"/>
                </a:lnTo>
                <a:lnTo>
                  <a:pt x="42421" y="135446"/>
                </a:lnTo>
                <a:lnTo>
                  <a:pt x="56537" y="183131"/>
                </a:lnTo>
                <a:lnTo>
                  <a:pt x="70280" y="230984"/>
                </a:lnTo>
                <a:lnTo>
                  <a:pt x="83647" y="279005"/>
                </a:lnTo>
                <a:lnTo>
                  <a:pt x="96636" y="327192"/>
                </a:lnTo>
                <a:lnTo>
                  <a:pt x="109246" y="375542"/>
                </a:lnTo>
                <a:lnTo>
                  <a:pt x="121475" y="424056"/>
                </a:lnTo>
                <a:lnTo>
                  <a:pt x="133321" y="472730"/>
                </a:lnTo>
                <a:lnTo>
                  <a:pt x="144783" y="521563"/>
                </a:lnTo>
                <a:lnTo>
                  <a:pt x="155858" y="570554"/>
                </a:lnTo>
                <a:lnTo>
                  <a:pt x="166546" y="619702"/>
                </a:lnTo>
                <a:lnTo>
                  <a:pt x="176843" y="669004"/>
                </a:lnTo>
                <a:lnTo>
                  <a:pt x="186750" y="718459"/>
                </a:lnTo>
                <a:lnTo>
                  <a:pt x="196263" y="768066"/>
                </a:lnTo>
                <a:lnTo>
                  <a:pt x="205381" y="817822"/>
                </a:lnTo>
                <a:lnTo>
                  <a:pt x="214102" y="867727"/>
                </a:lnTo>
                <a:lnTo>
                  <a:pt x="221221" y="91961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620530" y="8652355"/>
            <a:ext cx="398780" cy="426084"/>
          </a:xfrm>
          <a:custGeom>
            <a:avLst/>
            <a:gdLst/>
            <a:ahLst/>
            <a:cxnLst/>
            <a:rect l="l" t="t" r="r" b="b"/>
            <a:pathLst>
              <a:path w="398780" h="426084">
                <a:moveTo>
                  <a:pt x="398343" y="0"/>
                </a:moveTo>
                <a:lnTo>
                  <a:pt x="0" y="54650"/>
                </a:lnTo>
                <a:lnTo>
                  <a:pt x="253824" y="425676"/>
                </a:lnTo>
                <a:lnTo>
                  <a:pt x="398343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138731" y="5275097"/>
            <a:ext cx="3272790" cy="247396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389255" marR="5080" indent="-377190">
              <a:lnSpc>
                <a:spcPts val="6509"/>
              </a:lnSpc>
              <a:spcBef>
                <a:spcPts val="165"/>
              </a:spcBef>
            </a:pPr>
            <a:r>
              <a:rPr sz="5250" spc="65" dirty="0">
                <a:latin typeface="Calibri"/>
                <a:cs typeface="Calibri"/>
              </a:rPr>
              <a:t>Visualize  </a:t>
            </a:r>
            <a:r>
              <a:rPr sz="5250" spc="20" dirty="0">
                <a:latin typeface="Calibri"/>
                <a:cs typeface="Calibri"/>
              </a:rPr>
              <a:t>T</a:t>
            </a:r>
            <a:r>
              <a:rPr sz="5250" spc="-130" dirty="0">
                <a:latin typeface="Calibri"/>
                <a:cs typeface="Calibri"/>
              </a:rPr>
              <a:t>r</a:t>
            </a:r>
            <a:r>
              <a:rPr sz="5250" spc="100" dirty="0">
                <a:latin typeface="Calibri"/>
                <a:cs typeface="Calibri"/>
              </a:rPr>
              <a:t>ans</a:t>
            </a:r>
            <a:r>
              <a:rPr sz="5250" spc="10" dirty="0">
                <a:latin typeface="Calibri"/>
                <a:cs typeface="Calibri"/>
              </a:rPr>
              <a:t>f</a:t>
            </a:r>
            <a:r>
              <a:rPr sz="5250" spc="90" dirty="0">
                <a:latin typeface="Calibri"/>
                <a:cs typeface="Calibri"/>
              </a:rPr>
              <a:t>orm</a:t>
            </a:r>
            <a:endParaRPr sz="5250">
              <a:latin typeface="Calibri"/>
              <a:cs typeface="Calibri"/>
            </a:endParaRPr>
          </a:p>
          <a:p>
            <a:pPr marL="1394460">
              <a:lnSpc>
                <a:spcPts val="6180"/>
              </a:lnSpc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236015" y="4656963"/>
            <a:ext cx="591820" cy="461645"/>
          </a:xfrm>
          <a:custGeom>
            <a:avLst/>
            <a:gdLst/>
            <a:ahLst/>
            <a:cxnLst/>
            <a:rect l="l" t="t" r="r" b="b"/>
            <a:pathLst>
              <a:path w="591819" h="461645">
                <a:moveTo>
                  <a:pt x="0" y="0"/>
                </a:moveTo>
                <a:lnTo>
                  <a:pt x="56628" y="39134"/>
                </a:lnTo>
                <a:lnTo>
                  <a:pt x="112815" y="78901"/>
                </a:lnTo>
                <a:lnTo>
                  <a:pt x="168524" y="119275"/>
                </a:lnTo>
                <a:lnTo>
                  <a:pt x="223778" y="160270"/>
                </a:lnTo>
                <a:lnTo>
                  <a:pt x="265912" y="192183"/>
                </a:lnTo>
                <a:lnTo>
                  <a:pt x="307767" y="224455"/>
                </a:lnTo>
                <a:lnTo>
                  <a:pt x="349340" y="257084"/>
                </a:lnTo>
                <a:lnTo>
                  <a:pt x="390629" y="290067"/>
                </a:lnTo>
                <a:lnTo>
                  <a:pt x="431633" y="323404"/>
                </a:lnTo>
                <a:lnTo>
                  <a:pt x="472348" y="357091"/>
                </a:lnTo>
                <a:lnTo>
                  <a:pt x="512772" y="391128"/>
                </a:lnTo>
                <a:lnTo>
                  <a:pt x="552904" y="425513"/>
                </a:lnTo>
                <a:lnTo>
                  <a:pt x="591388" y="46103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652568" y="4934765"/>
            <a:ext cx="432434" cy="421005"/>
          </a:xfrm>
          <a:custGeom>
            <a:avLst/>
            <a:gdLst/>
            <a:ahLst/>
            <a:cxnLst/>
            <a:rect l="l" t="t" r="r" b="b"/>
            <a:pathLst>
              <a:path w="432434" h="421004">
                <a:moveTo>
                  <a:pt x="272724" y="0"/>
                </a:moveTo>
                <a:lnTo>
                  <a:pt x="0" y="295449"/>
                </a:lnTo>
                <a:lnTo>
                  <a:pt x="431808" y="420451"/>
                </a:lnTo>
                <a:lnTo>
                  <a:pt x="27272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13312" y="5415846"/>
            <a:ext cx="621665" cy="647700"/>
          </a:xfrm>
          <a:custGeom>
            <a:avLst/>
            <a:gdLst/>
            <a:ahLst/>
            <a:cxnLst/>
            <a:rect l="l" t="t" r="r" b="b"/>
            <a:pathLst>
              <a:path w="621664" h="647700">
                <a:moveTo>
                  <a:pt x="621480" y="0"/>
                </a:moveTo>
                <a:lnTo>
                  <a:pt x="0" y="250046"/>
                </a:lnTo>
                <a:lnTo>
                  <a:pt x="448629" y="647212"/>
                </a:lnTo>
                <a:lnTo>
                  <a:pt x="621480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1707693" y="2853506"/>
            <a:ext cx="169926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5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20" name="object 20"/>
          <p:cNvSpPr/>
          <p:nvPr/>
        </p:nvSpPr>
        <p:spPr>
          <a:xfrm rot="818927">
            <a:off x="11855353" y="3785312"/>
            <a:ext cx="641350" cy="590550"/>
          </a:xfrm>
          <a:custGeom>
            <a:avLst/>
            <a:gdLst/>
            <a:ahLst/>
            <a:cxnLst/>
            <a:rect l="l" t="t" r="r" b="b"/>
            <a:pathLst>
              <a:path w="641350" h="590550">
                <a:moveTo>
                  <a:pt x="101566" y="0"/>
                </a:moveTo>
                <a:lnTo>
                  <a:pt x="0" y="590501"/>
                </a:lnTo>
                <a:lnTo>
                  <a:pt x="641282" y="396817"/>
                </a:lnTo>
                <a:lnTo>
                  <a:pt x="101566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8</a:t>
            </a:fld>
            <a:endParaRPr spc="-55" dirty="0"/>
          </a:p>
        </p:txBody>
      </p:sp>
      <p:sp>
        <p:nvSpPr>
          <p:cNvPr id="24" name="object 24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25" name="object 15">
            <a:extLst>
              <a:ext uri="{FF2B5EF4-FFF2-40B4-BE49-F238E27FC236}">
                <a16:creationId xmlns:a16="http://schemas.microsoft.com/office/drawing/2014/main" id="{CD7BE53F-673B-48C8-8689-481BDAF01A6E}"/>
              </a:ext>
            </a:extLst>
          </p:cNvPr>
          <p:cNvSpPr txBox="1"/>
          <p:nvPr/>
        </p:nvSpPr>
        <p:spPr>
          <a:xfrm>
            <a:off x="1094323" y="4369587"/>
            <a:ext cx="4193540" cy="905510"/>
          </a:xfrm>
          <a:prstGeom prst="rect">
            <a:avLst/>
          </a:prstGeom>
          <a:noFill/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Experiment</a:t>
            </a:r>
            <a:endParaRPr sz="5750" dirty="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5605597" y="7811932"/>
            <a:ext cx="221615" cy="920115"/>
          </a:xfrm>
          <a:custGeom>
            <a:avLst/>
            <a:gdLst/>
            <a:ahLst/>
            <a:cxnLst/>
            <a:rect l="l" t="t" r="r" b="b"/>
            <a:pathLst>
              <a:path w="221615" h="920115">
                <a:moveTo>
                  <a:pt x="0" y="0"/>
                </a:moveTo>
                <a:lnTo>
                  <a:pt x="21604" y="67600"/>
                </a:lnTo>
                <a:lnTo>
                  <a:pt x="42421" y="135446"/>
                </a:lnTo>
                <a:lnTo>
                  <a:pt x="56537" y="183131"/>
                </a:lnTo>
                <a:lnTo>
                  <a:pt x="70280" y="230984"/>
                </a:lnTo>
                <a:lnTo>
                  <a:pt x="83647" y="279005"/>
                </a:lnTo>
                <a:lnTo>
                  <a:pt x="96636" y="327192"/>
                </a:lnTo>
                <a:lnTo>
                  <a:pt x="109246" y="375542"/>
                </a:lnTo>
                <a:lnTo>
                  <a:pt x="121475" y="424056"/>
                </a:lnTo>
                <a:lnTo>
                  <a:pt x="133321" y="472730"/>
                </a:lnTo>
                <a:lnTo>
                  <a:pt x="144783" y="521563"/>
                </a:lnTo>
                <a:lnTo>
                  <a:pt x="155858" y="570554"/>
                </a:lnTo>
                <a:lnTo>
                  <a:pt x="166546" y="619702"/>
                </a:lnTo>
                <a:lnTo>
                  <a:pt x="176843" y="669004"/>
                </a:lnTo>
                <a:lnTo>
                  <a:pt x="186750" y="718459"/>
                </a:lnTo>
                <a:lnTo>
                  <a:pt x="196263" y="768066"/>
                </a:lnTo>
                <a:lnTo>
                  <a:pt x="205381" y="817822"/>
                </a:lnTo>
                <a:lnTo>
                  <a:pt x="214102" y="867727"/>
                </a:lnTo>
                <a:lnTo>
                  <a:pt x="221221" y="91961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620530" y="8652355"/>
            <a:ext cx="398780" cy="426084"/>
          </a:xfrm>
          <a:custGeom>
            <a:avLst/>
            <a:gdLst/>
            <a:ahLst/>
            <a:cxnLst/>
            <a:rect l="l" t="t" r="r" b="b"/>
            <a:pathLst>
              <a:path w="398780" h="426084">
                <a:moveTo>
                  <a:pt x="398343" y="0"/>
                </a:moveTo>
                <a:lnTo>
                  <a:pt x="0" y="54650"/>
                </a:lnTo>
                <a:lnTo>
                  <a:pt x="253824" y="425676"/>
                </a:lnTo>
                <a:lnTo>
                  <a:pt x="398343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683217" y="8950377"/>
            <a:ext cx="439991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4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264565" y="542256"/>
            <a:ext cx="55733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1" spc="3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8000" b="1" spc="-2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61901" y="319139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081172" y="3830115"/>
            <a:ext cx="4330700" cy="3918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>
              <a:latin typeface="Calibri"/>
              <a:cs typeface="Calibri"/>
            </a:endParaRPr>
          </a:p>
          <a:p>
            <a:pPr marL="1447165" marR="5080" indent="-377190">
              <a:lnSpc>
                <a:spcPct val="103400"/>
              </a:lnSpc>
              <a:spcBef>
                <a:spcPts val="4865"/>
              </a:spcBef>
            </a:pPr>
            <a:r>
              <a:rPr sz="5250" spc="65" dirty="0">
                <a:latin typeface="Calibri"/>
                <a:cs typeface="Calibri"/>
              </a:rPr>
              <a:t>Visualize  </a:t>
            </a:r>
            <a:r>
              <a:rPr sz="5250" spc="20" dirty="0">
                <a:latin typeface="Calibri"/>
                <a:cs typeface="Calibri"/>
              </a:rPr>
              <a:t>T</a:t>
            </a:r>
            <a:r>
              <a:rPr sz="5250" spc="-130" dirty="0">
                <a:latin typeface="Calibri"/>
                <a:cs typeface="Calibri"/>
              </a:rPr>
              <a:t>r</a:t>
            </a:r>
            <a:r>
              <a:rPr sz="5250" spc="100" dirty="0">
                <a:latin typeface="Calibri"/>
                <a:cs typeface="Calibri"/>
              </a:rPr>
              <a:t>ans</a:t>
            </a:r>
            <a:r>
              <a:rPr sz="5250" spc="10" dirty="0">
                <a:latin typeface="Calibri"/>
                <a:cs typeface="Calibri"/>
              </a:rPr>
              <a:t>f</a:t>
            </a:r>
            <a:r>
              <a:rPr sz="5250" spc="90" dirty="0">
                <a:latin typeface="Calibri"/>
                <a:cs typeface="Calibri"/>
              </a:rPr>
              <a:t>orm</a:t>
            </a:r>
            <a:endParaRPr sz="5250">
              <a:latin typeface="Calibri"/>
              <a:cs typeface="Calibri"/>
            </a:endParaRPr>
          </a:p>
          <a:p>
            <a:pPr marL="2452370">
              <a:lnSpc>
                <a:spcPct val="100000"/>
              </a:lnSpc>
              <a:spcBef>
                <a:spcPts val="130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795346" y="3676272"/>
            <a:ext cx="890269" cy="219075"/>
          </a:xfrm>
          <a:custGeom>
            <a:avLst/>
            <a:gdLst/>
            <a:ahLst/>
            <a:cxnLst/>
            <a:rect l="l" t="t" r="r" b="b"/>
            <a:pathLst>
              <a:path w="890270" h="219075">
                <a:moveTo>
                  <a:pt x="0" y="0"/>
                </a:moveTo>
                <a:lnTo>
                  <a:pt x="70175" y="11981"/>
                </a:lnTo>
                <a:lnTo>
                  <a:pt x="140202" y="24807"/>
                </a:lnTo>
                <a:lnTo>
                  <a:pt x="190922" y="34641"/>
                </a:lnTo>
                <a:lnTo>
                  <a:pt x="241497" y="44904"/>
                </a:lnTo>
                <a:lnTo>
                  <a:pt x="291925" y="55592"/>
                </a:lnTo>
                <a:lnTo>
                  <a:pt x="342203" y="66702"/>
                </a:lnTo>
                <a:lnTo>
                  <a:pt x="392331" y="78231"/>
                </a:lnTo>
                <a:lnTo>
                  <a:pt x="442306" y="90175"/>
                </a:lnTo>
                <a:lnTo>
                  <a:pt x="492128" y="102530"/>
                </a:lnTo>
                <a:lnTo>
                  <a:pt x="541793" y="115295"/>
                </a:lnTo>
                <a:lnTo>
                  <a:pt x="591301" y="128465"/>
                </a:lnTo>
                <a:lnTo>
                  <a:pt x="640650" y="142037"/>
                </a:lnTo>
                <a:lnTo>
                  <a:pt x="689838" y="156008"/>
                </a:lnTo>
                <a:lnTo>
                  <a:pt x="727656" y="167051"/>
                </a:lnTo>
                <a:lnTo>
                  <a:pt x="765376" y="178329"/>
                </a:lnTo>
                <a:lnTo>
                  <a:pt x="802997" y="189841"/>
                </a:lnTo>
                <a:lnTo>
                  <a:pt x="840519" y="201588"/>
                </a:lnTo>
                <a:lnTo>
                  <a:pt x="889970" y="219064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68967" y="3688339"/>
            <a:ext cx="446405" cy="379730"/>
          </a:xfrm>
          <a:custGeom>
            <a:avLst/>
            <a:gdLst/>
            <a:ahLst/>
            <a:cxnLst/>
            <a:rect l="l" t="t" r="r" b="b"/>
            <a:pathLst>
              <a:path w="446404" h="379729">
                <a:moveTo>
                  <a:pt x="133974" y="0"/>
                </a:moveTo>
                <a:lnTo>
                  <a:pt x="0" y="379105"/>
                </a:lnTo>
                <a:lnTo>
                  <a:pt x="446091" y="323528"/>
                </a:lnTo>
                <a:lnTo>
                  <a:pt x="13397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236015" y="4656963"/>
            <a:ext cx="591820" cy="461645"/>
          </a:xfrm>
          <a:custGeom>
            <a:avLst/>
            <a:gdLst/>
            <a:ahLst/>
            <a:cxnLst/>
            <a:rect l="l" t="t" r="r" b="b"/>
            <a:pathLst>
              <a:path w="591819" h="461645">
                <a:moveTo>
                  <a:pt x="0" y="0"/>
                </a:moveTo>
                <a:lnTo>
                  <a:pt x="56628" y="39134"/>
                </a:lnTo>
                <a:lnTo>
                  <a:pt x="112815" y="78901"/>
                </a:lnTo>
                <a:lnTo>
                  <a:pt x="168524" y="119275"/>
                </a:lnTo>
                <a:lnTo>
                  <a:pt x="223778" y="160270"/>
                </a:lnTo>
                <a:lnTo>
                  <a:pt x="265912" y="192183"/>
                </a:lnTo>
                <a:lnTo>
                  <a:pt x="307767" y="224455"/>
                </a:lnTo>
                <a:lnTo>
                  <a:pt x="349340" y="257084"/>
                </a:lnTo>
                <a:lnTo>
                  <a:pt x="390629" y="290067"/>
                </a:lnTo>
                <a:lnTo>
                  <a:pt x="431633" y="323404"/>
                </a:lnTo>
                <a:lnTo>
                  <a:pt x="472348" y="357091"/>
                </a:lnTo>
                <a:lnTo>
                  <a:pt x="512772" y="391128"/>
                </a:lnTo>
                <a:lnTo>
                  <a:pt x="552904" y="425513"/>
                </a:lnTo>
                <a:lnTo>
                  <a:pt x="591388" y="46103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652568" y="4934765"/>
            <a:ext cx="432434" cy="421005"/>
          </a:xfrm>
          <a:custGeom>
            <a:avLst/>
            <a:gdLst/>
            <a:ahLst/>
            <a:cxnLst/>
            <a:rect l="l" t="t" r="r" b="b"/>
            <a:pathLst>
              <a:path w="432434" h="421004">
                <a:moveTo>
                  <a:pt x="272724" y="0"/>
                </a:moveTo>
                <a:lnTo>
                  <a:pt x="0" y="295449"/>
                </a:lnTo>
                <a:lnTo>
                  <a:pt x="431808" y="420451"/>
                </a:lnTo>
                <a:lnTo>
                  <a:pt x="27272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559149" y="3778011"/>
            <a:ext cx="739140" cy="234950"/>
          </a:xfrm>
          <a:custGeom>
            <a:avLst/>
            <a:gdLst/>
            <a:ahLst/>
            <a:cxnLst/>
            <a:rect l="l" t="t" r="r" b="b"/>
            <a:pathLst>
              <a:path w="739140" h="234950">
                <a:moveTo>
                  <a:pt x="0" y="234449"/>
                </a:moveTo>
                <a:lnTo>
                  <a:pt x="47296" y="216162"/>
                </a:lnTo>
                <a:lnTo>
                  <a:pt x="94777" y="198259"/>
                </a:lnTo>
                <a:lnTo>
                  <a:pt x="142439" y="180742"/>
                </a:lnTo>
                <a:lnTo>
                  <a:pt x="190281" y="163612"/>
                </a:lnTo>
                <a:lnTo>
                  <a:pt x="238301" y="146870"/>
                </a:lnTo>
                <a:lnTo>
                  <a:pt x="286497" y="130519"/>
                </a:lnTo>
                <a:lnTo>
                  <a:pt x="334866" y="114559"/>
                </a:lnTo>
                <a:lnTo>
                  <a:pt x="383407" y="98992"/>
                </a:lnTo>
                <a:lnTo>
                  <a:pt x="432117" y="83820"/>
                </a:lnTo>
                <a:lnTo>
                  <a:pt x="480995" y="69045"/>
                </a:lnTo>
                <a:lnTo>
                  <a:pt x="530038" y="54667"/>
                </a:lnTo>
                <a:lnTo>
                  <a:pt x="569256" y="43490"/>
                </a:lnTo>
                <a:lnTo>
                  <a:pt x="608577" y="32568"/>
                </a:lnTo>
                <a:lnTo>
                  <a:pt x="648000" y="21902"/>
                </a:lnTo>
                <a:lnTo>
                  <a:pt x="687523" y="11493"/>
                </a:lnTo>
                <a:lnTo>
                  <a:pt x="738653" y="0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202631" y="3593347"/>
            <a:ext cx="436880" cy="392430"/>
          </a:xfrm>
          <a:custGeom>
            <a:avLst/>
            <a:gdLst/>
            <a:ahLst/>
            <a:cxnLst/>
            <a:rect l="l" t="t" r="r" b="b"/>
            <a:pathLst>
              <a:path w="436879" h="392429">
                <a:moveTo>
                  <a:pt x="0" y="0"/>
                </a:moveTo>
                <a:lnTo>
                  <a:pt x="88180" y="392292"/>
                </a:lnTo>
                <a:lnTo>
                  <a:pt x="436383" y="107965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9</a:t>
            </a:fld>
            <a:endParaRPr spc="-55" dirty="0"/>
          </a:p>
        </p:txBody>
      </p:sp>
      <p:sp>
        <p:nvSpPr>
          <p:cNvPr id="28" name="object 28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6EF316DB-5B14-47DC-A83B-1D992D8B625C}"/>
              </a:ext>
            </a:extLst>
          </p:cNvPr>
          <p:cNvSpPr txBox="1"/>
          <p:nvPr/>
        </p:nvSpPr>
        <p:spPr>
          <a:xfrm>
            <a:off x="1997710" y="8950377"/>
            <a:ext cx="403669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29" name="object 17">
            <a:extLst>
              <a:ext uri="{FF2B5EF4-FFF2-40B4-BE49-F238E27FC236}">
                <a16:creationId xmlns:a16="http://schemas.microsoft.com/office/drawing/2014/main" id="{72F23B46-0BA1-4E02-B8CF-7DD6B54FED99}"/>
              </a:ext>
            </a:extLst>
          </p:cNvPr>
          <p:cNvSpPr/>
          <p:nvPr/>
        </p:nvSpPr>
        <p:spPr>
          <a:xfrm>
            <a:off x="3622959" y="7438948"/>
            <a:ext cx="570865" cy="662305"/>
          </a:xfrm>
          <a:custGeom>
            <a:avLst/>
            <a:gdLst/>
            <a:ahLst/>
            <a:cxnLst/>
            <a:rect l="l" t="t" r="r" b="b"/>
            <a:pathLst>
              <a:path w="570864" h="662304">
                <a:moveTo>
                  <a:pt x="467685" y="0"/>
                </a:moveTo>
                <a:lnTo>
                  <a:pt x="0" y="479615"/>
                </a:lnTo>
                <a:lnTo>
                  <a:pt x="570766" y="661917"/>
                </a:lnTo>
                <a:lnTo>
                  <a:pt x="467685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19">
            <a:extLst>
              <a:ext uri="{FF2B5EF4-FFF2-40B4-BE49-F238E27FC236}">
                <a16:creationId xmlns:a16="http://schemas.microsoft.com/office/drawing/2014/main" id="{E0D928E8-3C40-44E0-9FE3-4A2414A532F1}"/>
              </a:ext>
            </a:extLst>
          </p:cNvPr>
          <p:cNvSpPr txBox="1"/>
          <p:nvPr/>
        </p:nvSpPr>
        <p:spPr>
          <a:xfrm>
            <a:off x="5771065" y="4029255"/>
            <a:ext cx="169926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5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31" name="object 21">
            <a:extLst>
              <a:ext uri="{FF2B5EF4-FFF2-40B4-BE49-F238E27FC236}">
                <a16:creationId xmlns:a16="http://schemas.microsoft.com/office/drawing/2014/main" id="{C3524DE5-2F0D-458D-8DF6-C1898FCD5DE2}"/>
              </a:ext>
            </a:extLst>
          </p:cNvPr>
          <p:cNvSpPr txBox="1"/>
          <p:nvPr/>
        </p:nvSpPr>
        <p:spPr>
          <a:xfrm>
            <a:off x="4364536" y="7164206"/>
            <a:ext cx="419354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Experiment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32" name="object 43">
            <a:extLst>
              <a:ext uri="{FF2B5EF4-FFF2-40B4-BE49-F238E27FC236}">
                <a16:creationId xmlns:a16="http://schemas.microsoft.com/office/drawing/2014/main" id="{9DC4EDA9-139A-4846-9E21-055AA95D92B2}"/>
              </a:ext>
            </a:extLst>
          </p:cNvPr>
          <p:cNvSpPr/>
          <p:nvPr/>
        </p:nvSpPr>
        <p:spPr>
          <a:xfrm rot="1038272">
            <a:off x="4203909" y="5139526"/>
            <a:ext cx="800911" cy="4010430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177800">
            <a:solidFill>
              <a:srgbClr val="4A8F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15">
            <a:extLst>
              <a:ext uri="{FF2B5EF4-FFF2-40B4-BE49-F238E27FC236}">
                <a16:creationId xmlns:a16="http://schemas.microsoft.com/office/drawing/2014/main" id="{447F0DD6-240A-46D6-8703-D0A77E78CA23}"/>
              </a:ext>
            </a:extLst>
          </p:cNvPr>
          <p:cNvSpPr/>
          <p:nvPr/>
        </p:nvSpPr>
        <p:spPr>
          <a:xfrm>
            <a:off x="5257449" y="5008657"/>
            <a:ext cx="645795" cy="624205"/>
          </a:xfrm>
          <a:custGeom>
            <a:avLst/>
            <a:gdLst/>
            <a:ahLst/>
            <a:cxnLst/>
            <a:rect l="l" t="t" r="r" b="b"/>
            <a:pathLst>
              <a:path w="645795" h="624204">
                <a:moveTo>
                  <a:pt x="645590" y="0"/>
                </a:moveTo>
                <a:lnTo>
                  <a:pt x="0" y="178812"/>
                </a:lnTo>
                <a:lnTo>
                  <a:pt x="401286" y="623759"/>
                </a:lnTo>
                <a:lnTo>
                  <a:pt x="645590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1503</Words>
  <Application>Microsoft Office PowerPoint</Application>
  <PresentationFormat>Custom</PresentationFormat>
  <Paragraphs>382</Paragraphs>
  <Slides>55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5" baseType="lpstr">
      <vt:lpstr>Arial</vt:lpstr>
      <vt:lpstr>Calibri</vt:lpstr>
      <vt:lpstr>Cambria</vt:lpstr>
      <vt:lpstr>Courier New</vt:lpstr>
      <vt:lpstr>Lucida Sans</vt:lpstr>
      <vt:lpstr>Lucida Sans Unicode</vt:lpstr>
      <vt:lpstr>Tahoma</vt:lpstr>
      <vt:lpstr>Times New Roman</vt:lpstr>
      <vt:lpstr>Trebuchet MS</vt:lpstr>
      <vt:lpstr>Office Theme</vt:lpstr>
      <vt:lpstr>Welcome to the Tidyverse</vt:lpstr>
      <vt:lpstr>Outline</vt:lpstr>
      <vt:lpstr>Pop Quiz</vt:lpstr>
      <vt:lpstr>(Experimental) Science</vt:lpstr>
      <vt:lpstr>PowerPoint Presentation</vt:lpstr>
      <vt:lpstr>Pop Quiz</vt:lpstr>
      <vt:lpstr>Data Science</vt:lpstr>
      <vt:lpstr>Data Science</vt:lpstr>
      <vt:lpstr>Data Science</vt:lpstr>
      <vt:lpstr>Data Science</vt:lpstr>
      <vt:lpstr>Data Science</vt:lpstr>
      <vt:lpstr>Data Science</vt:lpstr>
      <vt:lpstr>(Applied) Data Science</vt:lpstr>
      <vt:lpstr>PowerPoint Presentation</vt:lpstr>
      <vt:lpstr>PowerPoint Presentation</vt:lpstr>
      <vt:lpstr>PowerPoint Presentation</vt:lpstr>
      <vt:lpstr>PowerPoint Presentation</vt:lpstr>
      <vt:lpstr>R the language</vt:lpstr>
      <vt:lpstr>R the language</vt:lpstr>
      <vt:lpstr>R the language</vt:lpstr>
      <vt:lpstr>Warm Up</vt:lpstr>
      <vt:lpstr>Warm Up</vt:lpstr>
      <vt:lpstr>Warm Up</vt:lpstr>
      <vt:lpstr>Warm Up</vt:lpstr>
      <vt:lpstr>Warm Up</vt:lpstr>
      <vt:lpstr>Warm Up</vt:lpstr>
      <vt:lpstr>Other Data Types</vt:lpstr>
      <vt:lpstr>R Function Syntax</vt:lpstr>
      <vt:lpstr>R Functions</vt:lpstr>
      <vt:lpstr>Base R Functions</vt:lpstr>
      <vt:lpstr>How do you use them?</vt:lpstr>
      <vt:lpstr>R Packages</vt:lpstr>
      <vt:lpstr>PowerPoint Presentation</vt:lpstr>
      <vt:lpstr>PowerPoint Presentation</vt:lpstr>
      <vt:lpstr>PowerPoint Presentation</vt:lpstr>
      <vt:lpstr>14108</vt:lpstr>
      <vt:lpstr>PowerPoint Presentation</vt:lpstr>
      <vt:lpstr>tidyverse.org</vt:lpstr>
      <vt:lpstr>PowerPoint Presentation</vt:lpstr>
      <vt:lpstr>Using packages</vt:lpstr>
      <vt:lpstr>Pop Quiz!</vt:lpstr>
      <vt:lpstr>PowerPoint Presentation</vt:lpstr>
      <vt:lpstr>tidyverse</vt:lpstr>
      <vt:lpstr>Your Turn</vt:lpstr>
      <vt:lpstr>install.packages("tidyverse")</vt:lpstr>
      <vt:lpstr>Using packages</vt:lpstr>
      <vt:lpstr>install.packages("tidyverse")</vt:lpstr>
      <vt:lpstr>R Markdown</vt:lpstr>
      <vt:lpstr>Your Turn</vt:lpstr>
      <vt:lpstr>R Markdown</vt:lpstr>
      <vt:lpstr>Code chunks</vt:lpstr>
      <vt:lpstr>Setup</vt:lpstr>
      <vt:lpstr>Your Turn</vt:lpstr>
      <vt:lpstr>PowerPoint Presentation</vt:lpstr>
      <vt:lpstr>Your Turn 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Tidyverse</dc:title>
  <dc:creator>Arnold, Geoffrey</dc:creator>
  <cp:lastModifiedBy>Arnold, Geoffrey</cp:lastModifiedBy>
  <cp:revision>9</cp:revision>
  <dcterms:created xsi:type="dcterms:W3CDTF">2019-10-31T15:39:37Z</dcterms:created>
  <dcterms:modified xsi:type="dcterms:W3CDTF">2019-11-01T16:02:40Z</dcterms:modified>
</cp:coreProperties>
</file>